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91"/>
  </p:notesMasterIdLst>
  <p:handoutMasterIdLst>
    <p:handoutMasterId r:id="rId92"/>
  </p:handoutMasterIdLst>
  <p:sldIdLst>
    <p:sldId id="941" r:id="rId2"/>
    <p:sldId id="985" r:id="rId3"/>
    <p:sldId id="986" r:id="rId4"/>
    <p:sldId id="987" r:id="rId5"/>
    <p:sldId id="988" r:id="rId6"/>
    <p:sldId id="989" r:id="rId7"/>
    <p:sldId id="994" r:id="rId8"/>
    <p:sldId id="990" r:id="rId9"/>
    <p:sldId id="991" r:id="rId10"/>
    <p:sldId id="992" r:id="rId11"/>
    <p:sldId id="993" r:id="rId12"/>
    <p:sldId id="428" r:id="rId13"/>
    <p:sldId id="429" r:id="rId14"/>
    <p:sldId id="430" r:id="rId15"/>
    <p:sldId id="431" r:id="rId16"/>
    <p:sldId id="432" r:id="rId17"/>
    <p:sldId id="433" r:id="rId18"/>
    <p:sldId id="434" r:id="rId19"/>
    <p:sldId id="435" r:id="rId20"/>
    <p:sldId id="436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45" r:id="rId30"/>
    <p:sldId id="1030" r:id="rId31"/>
    <p:sldId id="1026" r:id="rId32"/>
    <p:sldId id="995" r:id="rId33"/>
    <p:sldId id="996" r:id="rId34"/>
    <p:sldId id="844" r:id="rId35"/>
    <p:sldId id="997" r:id="rId36"/>
    <p:sldId id="998" r:id="rId37"/>
    <p:sldId id="999" r:id="rId38"/>
    <p:sldId id="1000" r:id="rId39"/>
    <p:sldId id="1001" r:id="rId40"/>
    <p:sldId id="1025" r:id="rId41"/>
    <p:sldId id="1003" r:id="rId42"/>
    <p:sldId id="1004" r:id="rId43"/>
    <p:sldId id="1005" r:id="rId44"/>
    <p:sldId id="1006" r:id="rId45"/>
    <p:sldId id="1007" r:id="rId46"/>
    <p:sldId id="1008" r:id="rId47"/>
    <p:sldId id="1009" r:id="rId48"/>
    <p:sldId id="1010" r:id="rId49"/>
    <p:sldId id="1011" r:id="rId50"/>
    <p:sldId id="1013" r:id="rId51"/>
    <p:sldId id="1014" r:id="rId52"/>
    <p:sldId id="1015" r:id="rId53"/>
    <p:sldId id="1027" r:id="rId54"/>
    <p:sldId id="1018" r:id="rId55"/>
    <p:sldId id="1019" r:id="rId56"/>
    <p:sldId id="1020" r:id="rId57"/>
    <p:sldId id="1021" r:id="rId58"/>
    <p:sldId id="1022" r:id="rId59"/>
    <p:sldId id="1023" r:id="rId60"/>
    <p:sldId id="1024" r:id="rId61"/>
    <p:sldId id="1028" r:id="rId62"/>
    <p:sldId id="1029" r:id="rId63"/>
    <p:sldId id="982" r:id="rId64"/>
    <p:sldId id="979" r:id="rId65"/>
    <p:sldId id="972" r:id="rId66"/>
    <p:sldId id="973" r:id="rId67"/>
    <p:sldId id="951" r:id="rId68"/>
    <p:sldId id="952" r:id="rId69"/>
    <p:sldId id="974" r:id="rId70"/>
    <p:sldId id="953" r:id="rId71"/>
    <p:sldId id="955" r:id="rId72"/>
    <p:sldId id="956" r:id="rId73"/>
    <p:sldId id="936" r:id="rId74"/>
    <p:sldId id="957" r:id="rId75"/>
    <p:sldId id="958" r:id="rId76"/>
    <p:sldId id="959" r:id="rId77"/>
    <p:sldId id="960" r:id="rId78"/>
    <p:sldId id="962" r:id="rId79"/>
    <p:sldId id="963" r:id="rId80"/>
    <p:sldId id="964" r:id="rId81"/>
    <p:sldId id="965" r:id="rId82"/>
    <p:sldId id="966" r:id="rId83"/>
    <p:sldId id="967" r:id="rId84"/>
    <p:sldId id="968" r:id="rId85"/>
    <p:sldId id="970" r:id="rId86"/>
    <p:sldId id="971" r:id="rId87"/>
    <p:sldId id="984" r:id="rId88"/>
    <p:sldId id="983" r:id="rId89"/>
    <p:sldId id="977" r:id="rId90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41"/>
            <p14:sldId id="985"/>
            <p14:sldId id="986"/>
            <p14:sldId id="987"/>
            <p14:sldId id="988"/>
            <p14:sldId id="989"/>
            <p14:sldId id="994"/>
            <p14:sldId id="990"/>
            <p14:sldId id="991"/>
            <p14:sldId id="992"/>
            <p14:sldId id="993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1030"/>
            <p14:sldId id="1026"/>
            <p14:sldId id="995"/>
            <p14:sldId id="996"/>
            <p14:sldId id="844"/>
            <p14:sldId id="997"/>
            <p14:sldId id="998"/>
            <p14:sldId id="999"/>
            <p14:sldId id="1000"/>
            <p14:sldId id="1001"/>
            <p14:sldId id="1025"/>
            <p14:sldId id="1003"/>
            <p14:sldId id="1004"/>
            <p14:sldId id="1005"/>
            <p14:sldId id="1006"/>
            <p14:sldId id="1007"/>
            <p14:sldId id="1008"/>
            <p14:sldId id="1009"/>
            <p14:sldId id="1010"/>
            <p14:sldId id="1011"/>
            <p14:sldId id="1013"/>
            <p14:sldId id="1014"/>
            <p14:sldId id="1015"/>
            <p14:sldId id="1027"/>
            <p14:sldId id="1018"/>
            <p14:sldId id="1019"/>
            <p14:sldId id="1020"/>
            <p14:sldId id="1021"/>
            <p14:sldId id="1022"/>
            <p14:sldId id="1023"/>
            <p14:sldId id="1024"/>
            <p14:sldId id="1028"/>
            <p14:sldId id="1029"/>
            <p14:sldId id="982"/>
            <p14:sldId id="979"/>
            <p14:sldId id="972"/>
            <p14:sldId id="973"/>
            <p14:sldId id="951"/>
            <p14:sldId id="952"/>
            <p14:sldId id="974"/>
            <p14:sldId id="953"/>
            <p14:sldId id="955"/>
            <p14:sldId id="956"/>
            <p14:sldId id="936"/>
            <p14:sldId id="957"/>
            <p14:sldId id="958"/>
            <p14:sldId id="959"/>
            <p14:sldId id="960"/>
            <p14:sldId id="962"/>
            <p14:sldId id="963"/>
            <p14:sldId id="964"/>
            <p14:sldId id="965"/>
            <p14:sldId id="966"/>
            <p14:sldId id="967"/>
            <p14:sldId id="968"/>
            <p14:sldId id="970"/>
            <p14:sldId id="971"/>
            <p14:sldId id="984"/>
            <p14:sldId id="983"/>
            <p14:sldId id="9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D9D"/>
    <a:srgbClr val="323232"/>
    <a:srgbClr val="008C33"/>
    <a:srgbClr val="00B341"/>
    <a:srgbClr val="1BA560"/>
    <a:srgbClr val="23B324"/>
    <a:srgbClr val="4A78BC"/>
    <a:srgbClr val="003264"/>
    <a:srgbClr val="FE8C00"/>
    <a:srgbClr val="35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5" autoAdjust="0"/>
    <p:restoredTop sz="84727" autoAdjust="0"/>
  </p:normalViewPr>
  <p:slideViewPr>
    <p:cSldViewPr snapToGrid="0">
      <p:cViewPr varScale="1">
        <p:scale>
          <a:sx n="54" d="100"/>
          <a:sy n="54" d="100"/>
        </p:scale>
        <p:origin x="156" y="2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4352" y="200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ishfb\code\cpprus23\hash_table\load_factor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ishfb\code\cpprus23\hash_table\load_factor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ishfb\code\cpprus23\hash_table\load_factor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ishfb\code\cpprus23\hash_table\load_factor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ishfb\code\cpprus23\hash_table\load_factor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8807283906265642E-2"/>
          <c:y val="2.9093632272472528E-2"/>
          <c:w val="0.92919279854416104"/>
          <c:h val="0.76150884917518291"/>
        </c:manualLayout>
      </c:layout>
      <c:lineChart>
        <c:grouping val="standard"/>
        <c:varyColors val="0"/>
        <c:ser>
          <c:idx val="0"/>
          <c:order val="0"/>
          <c:tx>
            <c:v>Load factor</c:v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val>
            <c:numRef>
              <c:f>'load factor 1'!$E$2:$E$1001</c:f>
              <c:numCache>
                <c:formatCode>General</c:formatCode>
                <c:ptCount val="1000"/>
                <c:pt idx="0">
                  <c:v>0.08</c:v>
                </c:pt>
                <c:pt idx="1">
                  <c:v>0.15</c:v>
                </c:pt>
                <c:pt idx="2">
                  <c:v>0.23</c:v>
                </c:pt>
                <c:pt idx="3">
                  <c:v>0.31</c:v>
                </c:pt>
                <c:pt idx="4">
                  <c:v>0.38</c:v>
                </c:pt>
                <c:pt idx="5">
                  <c:v>0.46</c:v>
                </c:pt>
                <c:pt idx="6">
                  <c:v>0.54</c:v>
                </c:pt>
                <c:pt idx="7">
                  <c:v>0.62</c:v>
                </c:pt>
                <c:pt idx="8">
                  <c:v>0.69</c:v>
                </c:pt>
                <c:pt idx="9">
                  <c:v>0.77</c:v>
                </c:pt>
                <c:pt idx="10">
                  <c:v>0.85</c:v>
                </c:pt>
                <c:pt idx="11">
                  <c:v>0.92</c:v>
                </c:pt>
                <c:pt idx="12">
                  <c:v>1</c:v>
                </c:pt>
                <c:pt idx="13">
                  <c:v>0.48</c:v>
                </c:pt>
                <c:pt idx="14">
                  <c:v>0.52</c:v>
                </c:pt>
                <c:pt idx="15">
                  <c:v>0.55000000000000004</c:v>
                </c:pt>
                <c:pt idx="16">
                  <c:v>0.59</c:v>
                </c:pt>
                <c:pt idx="17">
                  <c:v>0.62</c:v>
                </c:pt>
                <c:pt idx="18">
                  <c:v>0.66</c:v>
                </c:pt>
                <c:pt idx="19">
                  <c:v>0.69</c:v>
                </c:pt>
                <c:pt idx="20">
                  <c:v>0.72</c:v>
                </c:pt>
                <c:pt idx="21">
                  <c:v>0.76</c:v>
                </c:pt>
                <c:pt idx="22">
                  <c:v>0.79</c:v>
                </c:pt>
                <c:pt idx="23">
                  <c:v>0.83</c:v>
                </c:pt>
                <c:pt idx="24">
                  <c:v>0.86</c:v>
                </c:pt>
                <c:pt idx="25">
                  <c:v>0.9</c:v>
                </c:pt>
                <c:pt idx="26">
                  <c:v>0.93</c:v>
                </c:pt>
                <c:pt idx="27">
                  <c:v>0.97</c:v>
                </c:pt>
                <c:pt idx="28">
                  <c:v>1</c:v>
                </c:pt>
                <c:pt idx="29">
                  <c:v>0.51</c:v>
                </c:pt>
                <c:pt idx="30">
                  <c:v>0.53</c:v>
                </c:pt>
                <c:pt idx="31">
                  <c:v>0.54</c:v>
                </c:pt>
                <c:pt idx="32">
                  <c:v>0.56000000000000005</c:v>
                </c:pt>
                <c:pt idx="33">
                  <c:v>0.57999999999999996</c:v>
                </c:pt>
                <c:pt idx="34">
                  <c:v>0.59</c:v>
                </c:pt>
                <c:pt idx="35">
                  <c:v>0.61</c:v>
                </c:pt>
                <c:pt idx="36">
                  <c:v>0.63</c:v>
                </c:pt>
                <c:pt idx="37">
                  <c:v>0.64</c:v>
                </c:pt>
                <c:pt idx="38">
                  <c:v>0.66</c:v>
                </c:pt>
                <c:pt idx="39">
                  <c:v>0.68</c:v>
                </c:pt>
                <c:pt idx="40">
                  <c:v>0.69</c:v>
                </c:pt>
                <c:pt idx="41">
                  <c:v>0.71</c:v>
                </c:pt>
                <c:pt idx="42">
                  <c:v>0.73</c:v>
                </c:pt>
                <c:pt idx="43">
                  <c:v>0.75</c:v>
                </c:pt>
                <c:pt idx="44">
                  <c:v>0.76</c:v>
                </c:pt>
                <c:pt idx="45">
                  <c:v>0.78</c:v>
                </c:pt>
                <c:pt idx="46">
                  <c:v>0.8</c:v>
                </c:pt>
                <c:pt idx="47">
                  <c:v>0.81</c:v>
                </c:pt>
                <c:pt idx="48">
                  <c:v>0.83</c:v>
                </c:pt>
                <c:pt idx="49">
                  <c:v>0.85</c:v>
                </c:pt>
                <c:pt idx="50">
                  <c:v>0.86</c:v>
                </c:pt>
                <c:pt idx="51">
                  <c:v>0.88</c:v>
                </c:pt>
                <c:pt idx="52">
                  <c:v>0.9</c:v>
                </c:pt>
                <c:pt idx="53">
                  <c:v>0.92</c:v>
                </c:pt>
                <c:pt idx="54">
                  <c:v>0.93</c:v>
                </c:pt>
                <c:pt idx="55">
                  <c:v>0.95</c:v>
                </c:pt>
                <c:pt idx="56">
                  <c:v>0.97</c:v>
                </c:pt>
                <c:pt idx="57">
                  <c:v>0.98</c:v>
                </c:pt>
                <c:pt idx="58">
                  <c:v>1</c:v>
                </c:pt>
                <c:pt idx="59">
                  <c:v>0.47</c:v>
                </c:pt>
                <c:pt idx="60">
                  <c:v>0.48</c:v>
                </c:pt>
                <c:pt idx="61">
                  <c:v>0.49</c:v>
                </c:pt>
                <c:pt idx="62">
                  <c:v>0.5</c:v>
                </c:pt>
                <c:pt idx="63">
                  <c:v>0.5</c:v>
                </c:pt>
                <c:pt idx="64">
                  <c:v>0.51</c:v>
                </c:pt>
                <c:pt idx="65">
                  <c:v>0.52</c:v>
                </c:pt>
                <c:pt idx="66">
                  <c:v>0.53</c:v>
                </c:pt>
                <c:pt idx="67">
                  <c:v>0.54</c:v>
                </c:pt>
                <c:pt idx="68">
                  <c:v>0.54</c:v>
                </c:pt>
                <c:pt idx="69">
                  <c:v>0.55000000000000004</c:v>
                </c:pt>
                <c:pt idx="70">
                  <c:v>0.56000000000000005</c:v>
                </c:pt>
                <c:pt idx="71">
                  <c:v>0.56999999999999995</c:v>
                </c:pt>
                <c:pt idx="72">
                  <c:v>0.56999999999999995</c:v>
                </c:pt>
                <c:pt idx="73">
                  <c:v>0.57999999999999996</c:v>
                </c:pt>
                <c:pt idx="74">
                  <c:v>0.59</c:v>
                </c:pt>
                <c:pt idx="75">
                  <c:v>0.6</c:v>
                </c:pt>
                <c:pt idx="76">
                  <c:v>0.61</c:v>
                </c:pt>
                <c:pt idx="77">
                  <c:v>0.61</c:v>
                </c:pt>
                <c:pt idx="78">
                  <c:v>0.62</c:v>
                </c:pt>
                <c:pt idx="79">
                  <c:v>0.63</c:v>
                </c:pt>
                <c:pt idx="80">
                  <c:v>0.64</c:v>
                </c:pt>
                <c:pt idx="81">
                  <c:v>0.65</c:v>
                </c:pt>
                <c:pt idx="82">
                  <c:v>0.65</c:v>
                </c:pt>
                <c:pt idx="83">
                  <c:v>0.66</c:v>
                </c:pt>
                <c:pt idx="84">
                  <c:v>0.67</c:v>
                </c:pt>
                <c:pt idx="85">
                  <c:v>0.68</c:v>
                </c:pt>
                <c:pt idx="86">
                  <c:v>0.69</c:v>
                </c:pt>
                <c:pt idx="87">
                  <c:v>0.69</c:v>
                </c:pt>
                <c:pt idx="88">
                  <c:v>0.7</c:v>
                </c:pt>
                <c:pt idx="89">
                  <c:v>0.71</c:v>
                </c:pt>
                <c:pt idx="90">
                  <c:v>0.72</c:v>
                </c:pt>
                <c:pt idx="91">
                  <c:v>0.72</c:v>
                </c:pt>
                <c:pt idx="92">
                  <c:v>0.73</c:v>
                </c:pt>
                <c:pt idx="93">
                  <c:v>0.74</c:v>
                </c:pt>
                <c:pt idx="94">
                  <c:v>0.75</c:v>
                </c:pt>
                <c:pt idx="95">
                  <c:v>0.76</c:v>
                </c:pt>
                <c:pt idx="96">
                  <c:v>0.76</c:v>
                </c:pt>
                <c:pt idx="97">
                  <c:v>0.77</c:v>
                </c:pt>
                <c:pt idx="98">
                  <c:v>0.78</c:v>
                </c:pt>
                <c:pt idx="99">
                  <c:v>0.79</c:v>
                </c:pt>
                <c:pt idx="100">
                  <c:v>0.8</c:v>
                </c:pt>
                <c:pt idx="101">
                  <c:v>0.8</c:v>
                </c:pt>
                <c:pt idx="102">
                  <c:v>0.81</c:v>
                </c:pt>
                <c:pt idx="103">
                  <c:v>0.82</c:v>
                </c:pt>
                <c:pt idx="104">
                  <c:v>0.83</c:v>
                </c:pt>
                <c:pt idx="105">
                  <c:v>0.83</c:v>
                </c:pt>
                <c:pt idx="106">
                  <c:v>0.84</c:v>
                </c:pt>
                <c:pt idx="107">
                  <c:v>0.85</c:v>
                </c:pt>
                <c:pt idx="108">
                  <c:v>0.86</c:v>
                </c:pt>
                <c:pt idx="109">
                  <c:v>0.87</c:v>
                </c:pt>
                <c:pt idx="110">
                  <c:v>0.87</c:v>
                </c:pt>
                <c:pt idx="111">
                  <c:v>0.88</c:v>
                </c:pt>
                <c:pt idx="112">
                  <c:v>0.89</c:v>
                </c:pt>
                <c:pt idx="113">
                  <c:v>0.9</c:v>
                </c:pt>
                <c:pt idx="114">
                  <c:v>0.91</c:v>
                </c:pt>
                <c:pt idx="115">
                  <c:v>0.91</c:v>
                </c:pt>
                <c:pt idx="116">
                  <c:v>0.92</c:v>
                </c:pt>
                <c:pt idx="117">
                  <c:v>0.93</c:v>
                </c:pt>
                <c:pt idx="118">
                  <c:v>0.94</c:v>
                </c:pt>
                <c:pt idx="119">
                  <c:v>0.94</c:v>
                </c:pt>
                <c:pt idx="120">
                  <c:v>0.95</c:v>
                </c:pt>
                <c:pt idx="121">
                  <c:v>0.96</c:v>
                </c:pt>
                <c:pt idx="122">
                  <c:v>0.97</c:v>
                </c:pt>
                <c:pt idx="123">
                  <c:v>0.98</c:v>
                </c:pt>
                <c:pt idx="124">
                  <c:v>0.98</c:v>
                </c:pt>
                <c:pt idx="125">
                  <c:v>0.99</c:v>
                </c:pt>
                <c:pt idx="126">
                  <c:v>1</c:v>
                </c:pt>
                <c:pt idx="127">
                  <c:v>0.5</c:v>
                </c:pt>
                <c:pt idx="128">
                  <c:v>0.5</c:v>
                </c:pt>
                <c:pt idx="129">
                  <c:v>0.51</c:v>
                </c:pt>
                <c:pt idx="130">
                  <c:v>0.51</c:v>
                </c:pt>
                <c:pt idx="131">
                  <c:v>0.51</c:v>
                </c:pt>
                <c:pt idx="132">
                  <c:v>0.52</c:v>
                </c:pt>
                <c:pt idx="133">
                  <c:v>0.52</c:v>
                </c:pt>
                <c:pt idx="134">
                  <c:v>0.53</c:v>
                </c:pt>
                <c:pt idx="135">
                  <c:v>0.53</c:v>
                </c:pt>
                <c:pt idx="136">
                  <c:v>0.53</c:v>
                </c:pt>
                <c:pt idx="137">
                  <c:v>0.54</c:v>
                </c:pt>
                <c:pt idx="138">
                  <c:v>0.54</c:v>
                </c:pt>
                <c:pt idx="139">
                  <c:v>0.54</c:v>
                </c:pt>
                <c:pt idx="140">
                  <c:v>0.55000000000000004</c:v>
                </c:pt>
                <c:pt idx="141">
                  <c:v>0.55000000000000004</c:v>
                </c:pt>
                <c:pt idx="142">
                  <c:v>0.56000000000000005</c:v>
                </c:pt>
                <c:pt idx="143">
                  <c:v>0.56000000000000005</c:v>
                </c:pt>
                <c:pt idx="144">
                  <c:v>0.56000000000000005</c:v>
                </c:pt>
                <c:pt idx="145">
                  <c:v>0.56999999999999995</c:v>
                </c:pt>
                <c:pt idx="146">
                  <c:v>0.56999999999999995</c:v>
                </c:pt>
                <c:pt idx="147">
                  <c:v>0.57999999999999996</c:v>
                </c:pt>
                <c:pt idx="148">
                  <c:v>0.57999999999999996</c:v>
                </c:pt>
                <c:pt idx="149">
                  <c:v>0.57999999999999996</c:v>
                </c:pt>
                <c:pt idx="150">
                  <c:v>0.59</c:v>
                </c:pt>
                <c:pt idx="151">
                  <c:v>0.59</c:v>
                </c:pt>
                <c:pt idx="152">
                  <c:v>0.6</c:v>
                </c:pt>
                <c:pt idx="153">
                  <c:v>0.6</c:v>
                </c:pt>
                <c:pt idx="154">
                  <c:v>0.6</c:v>
                </c:pt>
                <c:pt idx="155">
                  <c:v>0.61</c:v>
                </c:pt>
                <c:pt idx="156">
                  <c:v>0.61</c:v>
                </c:pt>
                <c:pt idx="157">
                  <c:v>0.61</c:v>
                </c:pt>
                <c:pt idx="158">
                  <c:v>0.62</c:v>
                </c:pt>
                <c:pt idx="159">
                  <c:v>0.62</c:v>
                </c:pt>
                <c:pt idx="160">
                  <c:v>0.63</c:v>
                </c:pt>
                <c:pt idx="161">
                  <c:v>0.63</c:v>
                </c:pt>
                <c:pt idx="162">
                  <c:v>0.63</c:v>
                </c:pt>
                <c:pt idx="163">
                  <c:v>0.64</c:v>
                </c:pt>
                <c:pt idx="164">
                  <c:v>0.64</c:v>
                </c:pt>
                <c:pt idx="165">
                  <c:v>0.65</c:v>
                </c:pt>
                <c:pt idx="166">
                  <c:v>0.65</c:v>
                </c:pt>
                <c:pt idx="167">
                  <c:v>0.65</c:v>
                </c:pt>
                <c:pt idx="168">
                  <c:v>0.66</c:v>
                </c:pt>
                <c:pt idx="169">
                  <c:v>0.66</c:v>
                </c:pt>
                <c:pt idx="170">
                  <c:v>0.67</c:v>
                </c:pt>
                <c:pt idx="171">
                  <c:v>0.67</c:v>
                </c:pt>
                <c:pt idx="172">
                  <c:v>0.67</c:v>
                </c:pt>
                <c:pt idx="173">
                  <c:v>0.68</c:v>
                </c:pt>
                <c:pt idx="174">
                  <c:v>0.68</c:v>
                </c:pt>
                <c:pt idx="175">
                  <c:v>0.68</c:v>
                </c:pt>
                <c:pt idx="176">
                  <c:v>0.69</c:v>
                </c:pt>
                <c:pt idx="177">
                  <c:v>0.69</c:v>
                </c:pt>
                <c:pt idx="178">
                  <c:v>0.7</c:v>
                </c:pt>
                <c:pt idx="179">
                  <c:v>0.7</c:v>
                </c:pt>
                <c:pt idx="180">
                  <c:v>0.7</c:v>
                </c:pt>
                <c:pt idx="181">
                  <c:v>0.71</c:v>
                </c:pt>
                <c:pt idx="182">
                  <c:v>0.71</c:v>
                </c:pt>
                <c:pt idx="183">
                  <c:v>0.72</c:v>
                </c:pt>
                <c:pt idx="184">
                  <c:v>0.72</c:v>
                </c:pt>
                <c:pt idx="185">
                  <c:v>0.72</c:v>
                </c:pt>
                <c:pt idx="186">
                  <c:v>0.73</c:v>
                </c:pt>
                <c:pt idx="187">
                  <c:v>0.73</c:v>
                </c:pt>
                <c:pt idx="188">
                  <c:v>0.74</c:v>
                </c:pt>
                <c:pt idx="189">
                  <c:v>0.74</c:v>
                </c:pt>
                <c:pt idx="190">
                  <c:v>0.74</c:v>
                </c:pt>
                <c:pt idx="191">
                  <c:v>0.75</c:v>
                </c:pt>
                <c:pt idx="192">
                  <c:v>0.75</c:v>
                </c:pt>
                <c:pt idx="193">
                  <c:v>0.75</c:v>
                </c:pt>
                <c:pt idx="194">
                  <c:v>0.76</c:v>
                </c:pt>
                <c:pt idx="195">
                  <c:v>0.76</c:v>
                </c:pt>
                <c:pt idx="196">
                  <c:v>0.77</c:v>
                </c:pt>
                <c:pt idx="197">
                  <c:v>0.77</c:v>
                </c:pt>
                <c:pt idx="198">
                  <c:v>0.77</c:v>
                </c:pt>
                <c:pt idx="199">
                  <c:v>0.78</c:v>
                </c:pt>
                <c:pt idx="200">
                  <c:v>0.78</c:v>
                </c:pt>
                <c:pt idx="201">
                  <c:v>0.79</c:v>
                </c:pt>
                <c:pt idx="202">
                  <c:v>0.79</c:v>
                </c:pt>
                <c:pt idx="203">
                  <c:v>0.79</c:v>
                </c:pt>
                <c:pt idx="204">
                  <c:v>0.8</c:v>
                </c:pt>
                <c:pt idx="205">
                  <c:v>0.8</c:v>
                </c:pt>
                <c:pt idx="206">
                  <c:v>0.81</c:v>
                </c:pt>
                <c:pt idx="207">
                  <c:v>0.81</c:v>
                </c:pt>
                <c:pt idx="208">
                  <c:v>0.81</c:v>
                </c:pt>
                <c:pt idx="209">
                  <c:v>0.82</c:v>
                </c:pt>
                <c:pt idx="210">
                  <c:v>0.82</c:v>
                </c:pt>
                <c:pt idx="211">
                  <c:v>0.82</c:v>
                </c:pt>
                <c:pt idx="212">
                  <c:v>0.83</c:v>
                </c:pt>
                <c:pt idx="213">
                  <c:v>0.83</c:v>
                </c:pt>
                <c:pt idx="214">
                  <c:v>0.84</c:v>
                </c:pt>
                <c:pt idx="215">
                  <c:v>0.84</c:v>
                </c:pt>
                <c:pt idx="216">
                  <c:v>0.84</c:v>
                </c:pt>
                <c:pt idx="217">
                  <c:v>0.85</c:v>
                </c:pt>
                <c:pt idx="218">
                  <c:v>0.85</c:v>
                </c:pt>
                <c:pt idx="219">
                  <c:v>0.86</c:v>
                </c:pt>
                <c:pt idx="220">
                  <c:v>0.86</c:v>
                </c:pt>
                <c:pt idx="221">
                  <c:v>0.86</c:v>
                </c:pt>
                <c:pt idx="222">
                  <c:v>0.87</c:v>
                </c:pt>
                <c:pt idx="223">
                  <c:v>0.87</c:v>
                </c:pt>
                <c:pt idx="224">
                  <c:v>0.88</c:v>
                </c:pt>
                <c:pt idx="225">
                  <c:v>0.88</c:v>
                </c:pt>
                <c:pt idx="226">
                  <c:v>0.88</c:v>
                </c:pt>
                <c:pt idx="227">
                  <c:v>0.89</c:v>
                </c:pt>
                <c:pt idx="228">
                  <c:v>0.89</c:v>
                </c:pt>
                <c:pt idx="229">
                  <c:v>0.89</c:v>
                </c:pt>
                <c:pt idx="230">
                  <c:v>0.9</c:v>
                </c:pt>
                <c:pt idx="231">
                  <c:v>0.9</c:v>
                </c:pt>
                <c:pt idx="232">
                  <c:v>0.91</c:v>
                </c:pt>
                <c:pt idx="233">
                  <c:v>0.91</c:v>
                </c:pt>
                <c:pt idx="234">
                  <c:v>0.91</c:v>
                </c:pt>
                <c:pt idx="235">
                  <c:v>0.92</c:v>
                </c:pt>
                <c:pt idx="236">
                  <c:v>0.92</c:v>
                </c:pt>
                <c:pt idx="237">
                  <c:v>0.93</c:v>
                </c:pt>
                <c:pt idx="238">
                  <c:v>0.93</c:v>
                </c:pt>
                <c:pt idx="239">
                  <c:v>0.93</c:v>
                </c:pt>
                <c:pt idx="240">
                  <c:v>0.94</c:v>
                </c:pt>
                <c:pt idx="241">
                  <c:v>0.94</c:v>
                </c:pt>
                <c:pt idx="242">
                  <c:v>0.95</c:v>
                </c:pt>
                <c:pt idx="243">
                  <c:v>0.95</c:v>
                </c:pt>
                <c:pt idx="244">
                  <c:v>0.95</c:v>
                </c:pt>
                <c:pt idx="245">
                  <c:v>0.96</c:v>
                </c:pt>
                <c:pt idx="246">
                  <c:v>0.96</c:v>
                </c:pt>
                <c:pt idx="247">
                  <c:v>0.96</c:v>
                </c:pt>
                <c:pt idx="248">
                  <c:v>0.97</c:v>
                </c:pt>
                <c:pt idx="249">
                  <c:v>0.97</c:v>
                </c:pt>
                <c:pt idx="250">
                  <c:v>0.98</c:v>
                </c:pt>
                <c:pt idx="251">
                  <c:v>0.98</c:v>
                </c:pt>
                <c:pt idx="252">
                  <c:v>0.98</c:v>
                </c:pt>
                <c:pt idx="253">
                  <c:v>0.99</c:v>
                </c:pt>
                <c:pt idx="254">
                  <c:v>0.99</c:v>
                </c:pt>
                <c:pt idx="255">
                  <c:v>1</c:v>
                </c:pt>
                <c:pt idx="256">
                  <c:v>1</c:v>
                </c:pt>
                <c:pt idx="257">
                  <c:v>0.48</c:v>
                </c:pt>
                <c:pt idx="258">
                  <c:v>0.48</c:v>
                </c:pt>
                <c:pt idx="259">
                  <c:v>0.48</c:v>
                </c:pt>
                <c:pt idx="260">
                  <c:v>0.48</c:v>
                </c:pt>
                <c:pt idx="261">
                  <c:v>0.48</c:v>
                </c:pt>
                <c:pt idx="262">
                  <c:v>0.49</c:v>
                </c:pt>
                <c:pt idx="263">
                  <c:v>0.49</c:v>
                </c:pt>
                <c:pt idx="264">
                  <c:v>0.49</c:v>
                </c:pt>
                <c:pt idx="265">
                  <c:v>0.49</c:v>
                </c:pt>
                <c:pt idx="266">
                  <c:v>0.49</c:v>
                </c:pt>
                <c:pt idx="267">
                  <c:v>0.5</c:v>
                </c:pt>
                <c:pt idx="268">
                  <c:v>0.5</c:v>
                </c:pt>
                <c:pt idx="269">
                  <c:v>0.5</c:v>
                </c:pt>
                <c:pt idx="270">
                  <c:v>0.5</c:v>
                </c:pt>
                <c:pt idx="271">
                  <c:v>0.5</c:v>
                </c:pt>
                <c:pt idx="272">
                  <c:v>0.5</c:v>
                </c:pt>
                <c:pt idx="273">
                  <c:v>0.51</c:v>
                </c:pt>
                <c:pt idx="274">
                  <c:v>0.51</c:v>
                </c:pt>
                <c:pt idx="275">
                  <c:v>0.51</c:v>
                </c:pt>
                <c:pt idx="276">
                  <c:v>0.51</c:v>
                </c:pt>
                <c:pt idx="277">
                  <c:v>0.51</c:v>
                </c:pt>
                <c:pt idx="278">
                  <c:v>0.52</c:v>
                </c:pt>
                <c:pt idx="279">
                  <c:v>0.52</c:v>
                </c:pt>
                <c:pt idx="280">
                  <c:v>0.52</c:v>
                </c:pt>
                <c:pt idx="281">
                  <c:v>0.52</c:v>
                </c:pt>
                <c:pt idx="282">
                  <c:v>0.52</c:v>
                </c:pt>
                <c:pt idx="283">
                  <c:v>0.52</c:v>
                </c:pt>
                <c:pt idx="284">
                  <c:v>0.53</c:v>
                </c:pt>
                <c:pt idx="285">
                  <c:v>0.53</c:v>
                </c:pt>
                <c:pt idx="286">
                  <c:v>0.53</c:v>
                </c:pt>
                <c:pt idx="287">
                  <c:v>0.53</c:v>
                </c:pt>
                <c:pt idx="288">
                  <c:v>0.53</c:v>
                </c:pt>
                <c:pt idx="289">
                  <c:v>0.54</c:v>
                </c:pt>
                <c:pt idx="290">
                  <c:v>0.54</c:v>
                </c:pt>
                <c:pt idx="291">
                  <c:v>0.54</c:v>
                </c:pt>
                <c:pt idx="292">
                  <c:v>0.54</c:v>
                </c:pt>
                <c:pt idx="293">
                  <c:v>0.54</c:v>
                </c:pt>
                <c:pt idx="294">
                  <c:v>0.55000000000000004</c:v>
                </c:pt>
                <c:pt idx="295">
                  <c:v>0.55000000000000004</c:v>
                </c:pt>
                <c:pt idx="296">
                  <c:v>0.55000000000000004</c:v>
                </c:pt>
                <c:pt idx="297">
                  <c:v>0.55000000000000004</c:v>
                </c:pt>
                <c:pt idx="298">
                  <c:v>0.55000000000000004</c:v>
                </c:pt>
                <c:pt idx="299">
                  <c:v>0.55000000000000004</c:v>
                </c:pt>
                <c:pt idx="300">
                  <c:v>0.56000000000000005</c:v>
                </c:pt>
                <c:pt idx="301">
                  <c:v>0.56000000000000005</c:v>
                </c:pt>
                <c:pt idx="302">
                  <c:v>0.56000000000000005</c:v>
                </c:pt>
                <c:pt idx="303">
                  <c:v>0.56000000000000005</c:v>
                </c:pt>
                <c:pt idx="304">
                  <c:v>0.56000000000000005</c:v>
                </c:pt>
                <c:pt idx="305">
                  <c:v>0.56999999999999995</c:v>
                </c:pt>
                <c:pt idx="306">
                  <c:v>0.56999999999999995</c:v>
                </c:pt>
                <c:pt idx="307">
                  <c:v>0.56999999999999995</c:v>
                </c:pt>
                <c:pt idx="308">
                  <c:v>0.56999999999999995</c:v>
                </c:pt>
                <c:pt idx="309">
                  <c:v>0.56999999999999995</c:v>
                </c:pt>
                <c:pt idx="310">
                  <c:v>0.56999999999999995</c:v>
                </c:pt>
                <c:pt idx="311">
                  <c:v>0.57999999999999996</c:v>
                </c:pt>
                <c:pt idx="312">
                  <c:v>0.57999999999999996</c:v>
                </c:pt>
                <c:pt idx="313">
                  <c:v>0.57999999999999996</c:v>
                </c:pt>
                <c:pt idx="314">
                  <c:v>0.57999999999999996</c:v>
                </c:pt>
                <c:pt idx="315">
                  <c:v>0.57999999999999996</c:v>
                </c:pt>
                <c:pt idx="316">
                  <c:v>0.59</c:v>
                </c:pt>
                <c:pt idx="317">
                  <c:v>0.59</c:v>
                </c:pt>
                <c:pt idx="318">
                  <c:v>0.59</c:v>
                </c:pt>
                <c:pt idx="319">
                  <c:v>0.59</c:v>
                </c:pt>
                <c:pt idx="320">
                  <c:v>0.59</c:v>
                </c:pt>
                <c:pt idx="321">
                  <c:v>0.6</c:v>
                </c:pt>
                <c:pt idx="322">
                  <c:v>0.6</c:v>
                </c:pt>
                <c:pt idx="323">
                  <c:v>0.6</c:v>
                </c:pt>
                <c:pt idx="324">
                  <c:v>0.6</c:v>
                </c:pt>
                <c:pt idx="325">
                  <c:v>0.6</c:v>
                </c:pt>
                <c:pt idx="326">
                  <c:v>0.6</c:v>
                </c:pt>
                <c:pt idx="327">
                  <c:v>0.61</c:v>
                </c:pt>
                <c:pt idx="328">
                  <c:v>0.61</c:v>
                </c:pt>
                <c:pt idx="329">
                  <c:v>0.61</c:v>
                </c:pt>
                <c:pt idx="330">
                  <c:v>0.61</c:v>
                </c:pt>
                <c:pt idx="331">
                  <c:v>0.61</c:v>
                </c:pt>
                <c:pt idx="332">
                  <c:v>0.62</c:v>
                </c:pt>
                <c:pt idx="333">
                  <c:v>0.62</c:v>
                </c:pt>
                <c:pt idx="334">
                  <c:v>0.62</c:v>
                </c:pt>
                <c:pt idx="335">
                  <c:v>0.62</c:v>
                </c:pt>
                <c:pt idx="336">
                  <c:v>0.62</c:v>
                </c:pt>
                <c:pt idx="337">
                  <c:v>0.62</c:v>
                </c:pt>
                <c:pt idx="338">
                  <c:v>0.63</c:v>
                </c:pt>
                <c:pt idx="339">
                  <c:v>0.63</c:v>
                </c:pt>
                <c:pt idx="340">
                  <c:v>0.63</c:v>
                </c:pt>
                <c:pt idx="341">
                  <c:v>0.63</c:v>
                </c:pt>
                <c:pt idx="342">
                  <c:v>0.63</c:v>
                </c:pt>
                <c:pt idx="343">
                  <c:v>0.64</c:v>
                </c:pt>
                <c:pt idx="344">
                  <c:v>0.64</c:v>
                </c:pt>
                <c:pt idx="345">
                  <c:v>0.64</c:v>
                </c:pt>
                <c:pt idx="346">
                  <c:v>0.64</c:v>
                </c:pt>
                <c:pt idx="347">
                  <c:v>0.64</c:v>
                </c:pt>
                <c:pt idx="348">
                  <c:v>0.65</c:v>
                </c:pt>
                <c:pt idx="349">
                  <c:v>0.65</c:v>
                </c:pt>
                <c:pt idx="350">
                  <c:v>0.65</c:v>
                </c:pt>
                <c:pt idx="351">
                  <c:v>0.65</c:v>
                </c:pt>
                <c:pt idx="352">
                  <c:v>0.65</c:v>
                </c:pt>
                <c:pt idx="353">
                  <c:v>0.65</c:v>
                </c:pt>
                <c:pt idx="354">
                  <c:v>0.66</c:v>
                </c:pt>
                <c:pt idx="355">
                  <c:v>0.66</c:v>
                </c:pt>
                <c:pt idx="356">
                  <c:v>0.66</c:v>
                </c:pt>
                <c:pt idx="357">
                  <c:v>0.66</c:v>
                </c:pt>
                <c:pt idx="358">
                  <c:v>0.66</c:v>
                </c:pt>
                <c:pt idx="359">
                  <c:v>0.67</c:v>
                </c:pt>
                <c:pt idx="360">
                  <c:v>0.67</c:v>
                </c:pt>
                <c:pt idx="361">
                  <c:v>0.67</c:v>
                </c:pt>
                <c:pt idx="362">
                  <c:v>0.67</c:v>
                </c:pt>
                <c:pt idx="363">
                  <c:v>0.67</c:v>
                </c:pt>
                <c:pt idx="364">
                  <c:v>0.67</c:v>
                </c:pt>
                <c:pt idx="365">
                  <c:v>0.68</c:v>
                </c:pt>
                <c:pt idx="366">
                  <c:v>0.68</c:v>
                </c:pt>
                <c:pt idx="367">
                  <c:v>0.68</c:v>
                </c:pt>
                <c:pt idx="368">
                  <c:v>0.68</c:v>
                </c:pt>
                <c:pt idx="369">
                  <c:v>0.68</c:v>
                </c:pt>
                <c:pt idx="370">
                  <c:v>0.69</c:v>
                </c:pt>
                <c:pt idx="371">
                  <c:v>0.69</c:v>
                </c:pt>
                <c:pt idx="372">
                  <c:v>0.69</c:v>
                </c:pt>
                <c:pt idx="373">
                  <c:v>0.69</c:v>
                </c:pt>
                <c:pt idx="374">
                  <c:v>0.69</c:v>
                </c:pt>
                <c:pt idx="375">
                  <c:v>0.7</c:v>
                </c:pt>
                <c:pt idx="376">
                  <c:v>0.7</c:v>
                </c:pt>
                <c:pt idx="377">
                  <c:v>0.7</c:v>
                </c:pt>
                <c:pt idx="378">
                  <c:v>0.7</c:v>
                </c:pt>
                <c:pt idx="379">
                  <c:v>0.7</c:v>
                </c:pt>
                <c:pt idx="380">
                  <c:v>0.7</c:v>
                </c:pt>
                <c:pt idx="381">
                  <c:v>0.71</c:v>
                </c:pt>
                <c:pt idx="382">
                  <c:v>0.71</c:v>
                </c:pt>
                <c:pt idx="383">
                  <c:v>0.71</c:v>
                </c:pt>
                <c:pt idx="384">
                  <c:v>0.71</c:v>
                </c:pt>
                <c:pt idx="385">
                  <c:v>0.71</c:v>
                </c:pt>
                <c:pt idx="386">
                  <c:v>0.72</c:v>
                </c:pt>
                <c:pt idx="387">
                  <c:v>0.72</c:v>
                </c:pt>
                <c:pt idx="388">
                  <c:v>0.72</c:v>
                </c:pt>
                <c:pt idx="389">
                  <c:v>0.72</c:v>
                </c:pt>
                <c:pt idx="390">
                  <c:v>0.72</c:v>
                </c:pt>
                <c:pt idx="391">
                  <c:v>0.72</c:v>
                </c:pt>
                <c:pt idx="392">
                  <c:v>0.73</c:v>
                </c:pt>
                <c:pt idx="393">
                  <c:v>0.73</c:v>
                </c:pt>
                <c:pt idx="394">
                  <c:v>0.73</c:v>
                </c:pt>
                <c:pt idx="395">
                  <c:v>0.73</c:v>
                </c:pt>
                <c:pt idx="396">
                  <c:v>0.73</c:v>
                </c:pt>
                <c:pt idx="397">
                  <c:v>0.74</c:v>
                </c:pt>
                <c:pt idx="398">
                  <c:v>0.74</c:v>
                </c:pt>
                <c:pt idx="399">
                  <c:v>0.74</c:v>
                </c:pt>
                <c:pt idx="400">
                  <c:v>0.74</c:v>
                </c:pt>
                <c:pt idx="401">
                  <c:v>0.74</c:v>
                </c:pt>
                <c:pt idx="402">
                  <c:v>0.74</c:v>
                </c:pt>
                <c:pt idx="403">
                  <c:v>0.75</c:v>
                </c:pt>
                <c:pt idx="404">
                  <c:v>0.75</c:v>
                </c:pt>
                <c:pt idx="405">
                  <c:v>0.75</c:v>
                </c:pt>
                <c:pt idx="406">
                  <c:v>0.75</c:v>
                </c:pt>
                <c:pt idx="407">
                  <c:v>0.75</c:v>
                </c:pt>
                <c:pt idx="408">
                  <c:v>0.76</c:v>
                </c:pt>
                <c:pt idx="409">
                  <c:v>0.76</c:v>
                </c:pt>
                <c:pt idx="410">
                  <c:v>0.76</c:v>
                </c:pt>
                <c:pt idx="411">
                  <c:v>0.76</c:v>
                </c:pt>
                <c:pt idx="412">
                  <c:v>0.76</c:v>
                </c:pt>
                <c:pt idx="413">
                  <c:v>0.77</c:v>
                </c:pt>
                <c:pt idx="414">
                  <c:v>0.77</c:v>
                </c:pt>
                <c:pt idx="415">
                  <c:v>0.77</c:v>
                </c:pt>
                <c:pt idx="416">
                  <c:v>0.77</c:v>
                </c:pt>
                <c:pt idx="417">
                  <c:v>0.77</c:v>
                </c:pt>
                <c:pt idx="418">
                  <c:v>0.77</c:v>
                </c:pt>
                <c:pt idx="419">
                  <c:v>0.78</c:v>
                </c:pt>
                <c:pt idx="420">
                  <c:v>0.78</c:v>
                </c:pt>
                <c:pt idx="421">
                  <c:v>0.78</c:v>
                </c:pt>
                <c:pt idx="422">
                  <c:v>0.78</c:v>
                </c:pt>
                <c:pt idx="423">
                  <c:v>0.78</c:v>
                </c:pt>
                <c:pt idx="424">
                  <c:v>0.79</c:v>
                </c:pt>
                <c:pt idx="425">
                  <c:v>0.79</c:v>
                </c:pt>
                <c:pt idx="426">
                  <c:v>0.79</c:v>
                </c:pt>
                <c:pt idx="427">
                  <c:v>0.79</c:v>
                </c:pt>
                <c:pt idx="428">
                  <c:v>0.79</c:v>
                </c:pt>
                <c:pt idx="429">
                  <c:v>0.79</c:v>
                </c:pt>
                <c:pt idx="430">
                  <c:v>0.8</c:v>
                </c:pt>
                <c:pt idx="431">
                  <c:v>0.8</c:v>
                </c:pt>
                <c:pt idx="432">
                  <c:v>0.8</c:v>
                </c:pt>
                <c:pt idx="433">
                  <c:v>0.8</c:v>
                </c:pt>
                <c:pt idx="434">
                  <c:v>0.8</c:v>
                </c:pt>
                <c:pt idx="435">
                  <c:v>0.81</c:v>
                </c:pt>
                <c:pt idx="436">
                  <c:v>0.81</c:v>
                </c:pt>
                <c:pt idx="437">
                  <c:v>0.81</c:v>
                </c:pt>
                <c:pt idx="438">
                  <c:v>0.81</c:v>
                </c:pt>
                <c:pt idx="439">
                  <c:v>0.81</c:v>
                </c:pt>
                <c:pt idx="440">
                  <c:v>0.82</c:v>
                </c:pt>
                <c:pt idx="441">
                  <c:v>0.82</c:v>
                </c:pt>
                <c:pt idx="442">
                  <c:v>0.82</c:v>
                </c:pt>
                <c:pt idx="443">
                  <c:v>0.82</c:v>
                </c:pt>
                <c:pt idx="444">
                  <c:v>0.82</c:v>
                </c:pt>
                <c:pt idx="445">
                  <c:v>0.82</c:v>
                </c:pt>
                <c:pt idx="446">
                  <c:v>0.83</c:v>
                </c:pt>
                <c:pt idx="447">
                  <c:v>0.83</c:v>
                </c:pt>
                <c:pt idx="448">
                  <c:v>0.83</c:v>
                </c:pt>
                <c:pt idx="449">
                  <c:v>0.83</c:v>
                </c:pt>
                <c:pt idx="450">
                  <c:v>0.83</c:v>
                </c:pt>
                <c:pt idx="451">
                  <c:v>0.84</c:v>
                </c:pt>
                <c:pt idx="452">
                  <c:v>0.84</c:v>
                </c:pt>
                <c:pt idx="453">
                  <c:v>0.84</c:v>
                </c:pt>
                <c:pt idx="454">
                  <c:v>0.84</c:v>
                </c:pt>
                <c:pt idx="455">
                  <c:v>0.84</c:v>
                </c:pt>
                <c:pt idx="456">
                  <c:v>0.84</c:v>
                </c:pt>
                <c:pt idx="457">
                  <c:v>0.85</c:v>
                </c:pt>
                <c:pt idx="458">
                  <c:v>0.85</c:v>
                </c:pt>
                <c:pt idx="459">
                  <c:v>0.85</c:v>
                </c:pt>
                <c:pt idx="460">
                  <c:v>0.85</c:v>
                </c:pt>
                <c:pt idx="461">
                  <c:v>0.85</c:v>
                </c:pt>
                <c:pt idx="462">
                  <c:v>0.86</c:v>
                </c:pt>
                <c:pt idx="463">
                  <c:v>0.86</c:v>
                </c:pt>
                <c:pt idx="464">
                  <c:v>0.86</c:v>
                </c:pt>
                <c:pt idx="465">
                  <c:v>0.86</c:v>
                </c:pt>
                <c:pt idx="466">
                  <c:v>0.86</c:v>
                </c:pt>
                <c:pt idx="467">
                  <c:v>0.87</c:v>
                </c:pt>
                <c:pt idx="468">
                  <c:v>0.87</c:v>
                </c:pt>
                <c:pt idx="469">
                  <c:v>0.87</c:v>
                </c:pt>
                <c:pt idx="470">
                  <c:v>0.87</c:v>
                </c:pt>
                <c:pt idx="471">
                  <c:v>0.87</c:v>
                </c:pt>
                <c:pt idx="472">
                  <c:v>0.87</c:v>
                </c:pt>
                <c:pt idx="473">
                  <c:v>0.88</c:v>
                </c:pt>
                <c:pt idx="474">
                  <c:v>0.88</c:v>
                </c:pt>
                <c:pt idx="475">
                  <c:v>0.88</c:v>
                </c:pt>
                <c:pt idx="476">
                  <c:v>0.88</c:v>
                </c:pt>
                <c:pt idx="477">
                  <c:v>0.88</c:v>
                </c:pt>
                <c:pt idx="478">
                  <c:v>0.89</c:v>
                </c:pt>
                <c:pt idx="479">
                  <c:v>0.89</c:v>
                </c:pt>
                <c:pt idx="480">
                  <c:v>0.89</c:v>
                </c:pt>
                <c:pt idx="481">
                  <c:v>0.89</c:v>
                </c:pt>
                <c:pt idx="482">
                  <c:v>0.89</c:v>
                </c:pt>
                <c:pt idx="483">
                  <c:v>0.89</c:v>
                </c:pt>
                <c:pt idx="484">
                  <c:v>0.9</c:v>
                </c:pt>
                <c:pt idx="485">
                  <c:v>0.9</c:v>
                </c:pt>
                <c:pt idx="486">
                  <c:v>0.9</c:v>
                </c:pt>
                <c:pt idx="487">
                  <c:v>0.9</c:v>
                </c:pt>
                <c:pt idx="488">
                  <c:v>0.9</c:v>
                </c:pt>
                <c:pt idx="489">
                  <c:v>0.91</c:v>
                </c:pt>
                <c:pt idx="490">
                  <c:v>0.91</c:v>
                </c:pt>
                <c:pt idx="491">
                  <c:v>0.91</c:v>
                </c:pt>
                <c:pt idx="492">
                  <c:v>0.91</c:v>
                </c:pt>
                <c:pt idx="493">
                  <c:v>0.91</c:v>
                </c:pt>
                <c:pt idx="494">
                  <c:v>0.91</c:v>
                </c:pt>
                <c:pt idx="495">
                  <c:v>0.92</c:v>
                </c:pt>
                <c:pt idx="496">
                  <c:v>0.92</c:v>
                </c:pt>
                <c:pt idx="497">
                  <c:v>0.92</c:v>
                </c:pt>
                <c:pt idx="498">
                  <c:v>0.92</c:v>
                </c:pt>
                <c:pt idx="499">
                  <c:v>0.92</c:v>
                </c:pt>
                <c:pt idx="500">
                  <c:v>0.93</c:v>
                </c:pt>
                <c:pt idx="501">
                  <c:v>0.93</c:v>
                </c:pt>
                <c:pt idx="502">
                  <c:v>0.93</c:v>
                </c:pt>
                <c:pt idx="503">
                  <c:v>0.93</c:v>
                </c:pt>
                <c:pt idx="504">
                  <c:v>0.93</c:v>
                </c:pt>
                <c:pt idx="505">
                  <c:v>0.94</c:v>
                </c:pt>
                <c:pt idx="506">
                  <c:v>0.94</c:v>
                </c:pt>
                <c:pt idx="507">
                  <c:v>0.94</c:v>
                </c:pt>
                <c:pt idx="508">
                  <c:v>0.94</c:v>
                </c:pt>
                <c:pt idx="509">
                  <c:v>0.94</c:v>
                </c:pt>
                <c:pt idx="510">
                  <c:v>0.94</c:v>
                </c:pt>
                <c:pt idx="511">
                  <c:v>0.95</c:v>
                </c:pt>
                <c:pt idx="512">
                  <c:v>0.95</c:v>
                </c:pt>
                <c:pt idx="513">
                  <c:v>0.95</c:v>
                </c:pt>
                <c:pt idx="514">
                  <c:v>0.95</c:v>
                </c:pt>
                <c:pt idx="515">
                  <c:v>0.95</c:v>
                </c:pt>
                <c:pt idx="516">
                  <c:v>0.96</c:v>
                </c:pt>
                <c:pt idx="517">
                  <c:v>0.96</c:v>
                </c:pt>
                <c:pt idx="518">
                  <c:v>0.96</c:v>
                </c:pt>
                <c:pt idx="519">
                  <c:v>0.96</c:v>
                </c:pt>
                <c:pt idx="520">
                  <c:v>0.96</c:v>
                </c:pt>
                <c:pt idx="521">
                  <c:v>0.96</c:v>
                </c:pt>
                <c:pt idx="522">
                  <c:v>0.97</c:v>
                </c:pt>
                <c:pt idx="523">
                  <c:v>0.97</c:v>
                </c:pt>
                <c:pt idx="524">
                  <c:v>0.97</c:v>
                </c:pt>
                <c:pt idx="525">
                  <c:v>0.97</c:v>
                </c:pt>
                <c:pt idx="526">
                  <c:v>0.97</c:v>
                </c:pt>
                <c:pt idx="527">
                  <c:v>0.98</c:v>
                </c:pt>
                <c:pt idx="528">
                  <c:v>0.98</c:v>
                </c:pt>
                <c:pt idx="529">
                  <c:v>0.98</c:v>
                </c:pt>
                <c:pt idx="530">
                  <c:v>0.98</c:v>
                </c:pt>
                <c:pt idx="531">
                  <c:v>0.98</c:v>
                </c:pt>
                <c:pt idx="532">
                  <c:v>0.99</c:v>
                </c:pt>
                <c:pt idx="533">
                  <c:v>0.99</c:v>
                </c:pt>
                <c:pt idx="534">
                  <c:v>0.99</c:v>
                </c:pt>
                <c:pt idx="535">
                  <c:v>0.99</c:v>
                </c:pt>
                <c:pt idx="536">
                  <c:v>0.99</c:v>
                </c:pt>
                <c:pt idx="537">
                  <c:v>0.99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0.49</c:v>
                </c:pt>
                <c:pt idx="542">
                  <c:v>0.49</c:v>
                </c:pt>
                <c:pt idx="543">
                  <c:v>0.49</c:v>
                </c:pt>
                <c:pt idx="544">
                  <c:v>0.49</c:v>
                </c:pt>
                <c:pt idx="545">
                  <c:v>0.49</c:v>
                </c:pt>
                <c:pt idx="546">
                  <c:v>0.49</c:v>
                </c:pt>
                <c:pt idx="547">
                  <c:v>0.49</c:v>
                </c:pt>
                <c:pt idx="548">
                  <c:v>0.5</c:v>
                </c:pt>
                <c:pt idx="549">
                  <c:v>0.5</c:v>
                </c:pt>
                <c:pt idx="550">
                  <c:v>0.5</c:v>
                </c:pt>
                <c:pt idx="551">
                  <c:v>0.5</c:v>
                </c:pt>
                <c:pt idx="552">
                  <c:v>0.5</c:v>
                </c:pt>
                <c:pt idx="553">
                  <c:v>0.5</c:v>
                </c:pt>
                <c:pt idx="554">
                  <c:v>0.5</c:v>
                </c:pt>
                <c:pt idx="555">
                  <c:v>0.5</c:v>
                </c:pt>
                <c:pt idx="556">
                  <c:v>0.5</c:v>
                </c:pt>
                <c:pt idx="557">
                  <c:v>0.5</c:v>
                </c:pt>
                <c:pt idx="558">
                  <c:v>0.5</c:v>
                </c:pt>
                <c:pt idx="559">
                  <c:v>0.5</c:v>
                </c:pt>
                <c:pt idx="560">
                  <c:v>0.51</c:v>
                </c:pt>
                <c:pt idx="561">
                  <c:v>0.51</c:v>
                </c:pt>
                <c:pt idx="562">
                  <c:v>0.51</c:v>
                </c:pt>
                <c:pt idx="563">
                  <c:v>0.51</c:v>
                </c:pt>
                <c:pt idx="564">
                  <c:v>0.51</c:v>
                </c:pt>
                <c:pt idx="565">
                  <c:v>0.51</c:v>
                </c:pt>
                <c:pt idx="566">
                  <c:v>0.51</c:v>
                </c:pt>
                <c:pt idx="567">
                  <c:v>0.51</c:v>
                </c:pt>
                <c:pt idx="568">
                  <c:v>0.51</c:v>
                </c:pt>
                <c:pt idx="569">
                  <c:v>0.51</c:v>
                </c:pt>
                <c:pt idx="570">
                  <c:v>0.51</c:v>
                </c:pt>
                <c:pt idx="571">
                  <c:v>0.52</c:v>
                </c:pt>
                <c:pt idx="572">
                  <c:v>0.52</c:v>
                </c:pt>
                <c:pt idx="573">
                  <c:v>0.52</c:v>
                </c:pt>
                <c:pt idx="574">
                  <c:v>0.52</c:v>
                </c:pt>
                <c:pt idx="575">
                  <c:v>0.52</c:v>
                </c:pt>
                <c:pt idx="576">
                  <c:v>0.52</c:v>
                </c:pt>
                <c:pt idx="577">
                  <c:v>0.52</c:v>
                </c:pt>
                <c:pt idx="578">
                  <c:v>0.52</c:v>
                </c:pt>
                <c:pt idx="579">
                  <c:v>0.52</c:v>
                </c:pt>
                <c:pt idx="580">
                  <c:v>0.52</c:v>
                </c:pt>
                <c:pt idx="581">
                  <c:v>0.52</c:v>
                </c:pt>
                <c:pt idx="582">
                  <c:v>0.53</c:v>
                </c:pt>
                <c:pt idx="583">
                  <c:v>0.53</c:v>
                </c:pt>
                <c:pt idx="584">
                  <c:v>0.53</c:v>
                </c:pt>
                <c:pt idx="585">
                  <c:v>0.53</c:v>
                </c:pt>
                <c:pt idx="586">
                  <c:v>0.53</c:v>
                </c:pt>
                <c:pt idx="587">
                  <c:v>0.53</c:v>
                </c:pt>
                <c:pt idx="588">
                  <c:v>0.53</c:v>
                </c:pt>
                <c:pt idx="589">
                  <c:v>0.53</c:v>
                </c:pt>
                <c:pt idx="590">
                  <c:v>0.53</c:v>
                </c:pt>
                <c:pt idx="591">
                  <c:v>0.53</c:v>
                </c:pt>
                <c:pt idx="592">
                  <c:v>0.53</c:v>
                </c:pt>
                <c:pt idx="593">
                  <c:v>0.54</c:v>
                </c:pt>
                <c:pt idx="594">
                  <c:v>0.54</c:v>
                </c:pt>
                <c:pt idx="595">
                  <c:v>0.54</c:v>
                </c:pt>
                <c:pt idx="596">
                  <c:v>0.54</c:v>
                </c:pt>
                <c:pt idx="597">
                  <c:v>0.54</c:v>
                </c:pt>
                <c:pt idx="598">
                  <c:v>0.54</c:v>
                </c:pt>
                <c:pt idx="599">
                  <c:v>0.54</c:v>
                </c:pt>
                <c:pt idx="600">
                  <c:v>0.54</c:v>
                </c:pt>
                <c:pt idx="601">
                  <c:v>0.54</c:v>
                </c:pt>
                <c:pt idx="602">
                  <c:v>0.54</c:v>
                </c:pt>
                <c:pt idx="603">
                  <c:v>0.54</c:v>
                </c:pt>
                <c:pt idx="604">
                  <c:v>0.55000000000000004</c:v>
                </c:pt>
                <c:pt idx="605">
                  <c:v>0.55000000000000004</c:v>
                </c:pt>
                <c:pt idx="606">
                  <c:v>0.55000000000000004</c:v>
                </c:pt>
                <c:pt idx="607">
                  <c:v>0.55000000000000004</c:v>
                </c:pt>
                <c:pt idx="608">
                  <c:v>0.55000000000000004</c:v>
                </c:pt>
                <c:pt idx="609">
                  <c:v>0.55000000000000004</c:v>
                </c:pt>
                <c:pt idx="610">
                  <c:v>0.55000000000000004</c:v>
                </c:pt>
                <c:pt idx="611">
                  <c:v>0.55000000000000004</c:v>
                </c:pt>
                <c:pt idx="612">
                  <c:v>0.55000000000000004</c:v>
                </c:pt>
                <c:pt idx="613">
                  <c:v>0.55000000000000004</c:v>
                </c:pt>
                <c:pt idx="614">
                  <c:v>0.55000000000000004</c:v>
                </c:pt>
                <c:pt idx="615">
                  <c:v>0.56000000000000005</c:v>
                </c:pt>
                <c:pt idx="616">
                  <c:v>0.56000000000000005</c:v>
                </c:pt>
                <c:pt idx="617">
                  <c:v>0.56000000000000005</c:v>
                </c:pt>
                <c:pt idx="618">
                  <c:v>0.56000000000000005</c:v>
                </c:pt>
                <c:pt idx="619">
                  <c:v>0.56000000000000005</c:v>
                </c:pt>
                <c:pt idx="620">
                  <c:v>0.56000000000000005</c:v>
                </c:pt>
                <c:pt idx="621">
                  <c:v>0.56000000000000005</c:v>
                </c:pt>
                <c:pt idx="622">
                  <c:v>0.56000000000000005</c:v>
                </c:pt>
                <c:pt idx="623">
                  <c:v>0.56000000000000005</c:v>
                </c:pt>
                <c:pt idx="624">
                  <c:v>0.56000000000000005</c:v>
                </c:pt>
                <c:pt idx="625">
                  <c:v>0.56000000000000005</c:v>
                </c:pt>
                <c:pt idx="626">
                  <c:v>0.56999999999999995</c:v>
                </c:pt>
                <c:pt idx="627">
                  <c:v>0.56999999999999995</c:v>
                </c:pt>
                <c:pt idx="628">
                  <c:v>0.56999999999999995</c:v>
                </c:pt>
                <c:pt idx="629">
                  <c:v>0.56999999999999995</c:v>
                </c:pt>
                <c:pt idx="630">
                  <c:v>0.56999999999999995</c:v>
                </c:pt>
                <c:pt idx="631">
                  <c:v>0.56999999999999995</c:v>
                </c:pt>
                <c:pt idx="632">
                  <c:v>0.56999999999999995</c:v>
                </c:pt>
                <c:pt idx="633">
                  <c:v>0.56999999999999995</c:v>
                </c:pt>
                <c:pt idx="634">
                  <c:v>0.56999999999999995</c:v>
                </c:pt>
                <c:pt idx="635">
                  <c:v>0.56999999999999995</c:v>
                </c:pt>
                <c:pt idx="636">
                  <c:v>0.56999999999999995</c:v>
                </c:pt>
                <c:pt idx="637">
                  <c:v>0.57999999999999996</c:v>
                </c:pt>
                <c:pt idx="638">
                  <c:v>0.57999999999999996</c:v>
                </c:pt>
                <c:pt idx="639">
                  <c:v>0.57999999999999996</c:v>
                </c:pt>
                <c:pt idx="640">
                  <c:v>0.57999999999999996</c:v>
                </c:pt>
                <c:pt idx="641">
                  <c:v>0.57999999999999996</c:v>
                </c:pt>
                <c:pt idx="642">
                  <c:v>0.57999999999999996</c:v>
                </c:pt>
                <c:pt idx="643">
                  <c:v>0.57999999999999996</c:v>
                </c:pt>
                <c:pt idx="644">
                  <c:v>0.57999999999999996</c:v>
                </c:pt>
                <c:pt idx="645">
                  <c:v>0.57999999999999996</c:v>
                </c:pt>
                <c:pt idx="646">
                  <c:v>0.57999999999999996</c:v>
                </c:pt>
                <c:pt idx="647">
                  <c:v>0.57999999999999996</c:v>
                </c:pt>
                <c:pt idx="648">
                  <c:v>0.59</c:v>
                </c:pt>
                <c:pt idx="649">
                  <c:v>0.59</c:v>
                </c:pt>
                <c:pt idx="650">
                  <c:v>0.59</c:v>
                </c:pt>
                <c:pt idx="651">
                  <c:v>0.59</c:v>
                </c:pt>
                <c:pt idx="652">
                  <c:v>0.59</c:v>
                </c:pt>
                <c:pt idx="653">
                  <c:v>0.59</c:v>
                </c:pt>
                <c:pt idx="654">
                  <c:v>0.59</c:v>
                </c:pt>
                <c:pt idx="655">
                  <c:v>0.59</c:v>
                </c:pt>
                <c:pt idx="656">
                  <c:v>0.59</c:v>
                </c:pt>
                <c:pt idx="657">
                  <c:v>0.59</c:v>
                </c:pt>
                <c:pt idx="658">
                  <c:v>0.59</c:v>
                </c:pt>
                <c:pt idx="659">
                  <c:v>0.6</c:v>
                </c:pt>
                <c:pt idx="660">
                  <c:v>0.6</c:v>
                </c:pt>
                <c:pt idx="661">
                  <c:v>0.6</c:v>
                </c:pt>
                <c:pt idx="662">
                  <c:v>0.6</c:v>
                </c:pt>
                <c:pt idx="663">
                  <c:v>0.6</c:v>
                </c:pt>
                <c:pt idx="664">
                  <c:v>0.6</c:v>
                </c:pt>
                <c:pt idx="665">
                  <c:v>0.6</c:v>
                </c:pt>
                <c:pt idx="666">
                  <c:v>0.6</c:v>
                </c:pt>
                <c:pt idx="667">
                  <c:v>0.6</c:v>
                </c:pt>
                <c:pt idx="668">
                  <c:v>0.6</c:v>
                </c:pt>
                <c:pt idx="669">
                  <c:v>0.6</c:v>
                </c:pt>
                <c:pt idx="670">
                  <c:v>0.61</c:v>
                </c:pt>
                <c:pt idx="671">
                  <c:v>0.61</c:v>
                </c:pt>
                <c:pt idx="672">
                  <c:v>0.61</c:v>
                </c:pt>
                <c:pt idx="673">
                  <c:v>0.61</c:v>
                </c:pt>
                <c:pt idx="674">
                  <c:v>0.61</c:v>
                </c:pt>
                <c:pt idx="675">
                  <c:v>0.61</c:v>
                </c:pt>
                <c:pt idx="676">
                  <c:v>0.61</c:v>
                </c:pt>
                <c:pt idx="677">
                  <c:v>0.61</c:v>
                </c:pt>
                <c:pt idx="678">
                  <c:v>0.61</c:v>
                </c:pt>
                <c:pt idx="679">
                  <c:v>0.61</c:v>
                </c:pt>
                <c:pt idx="680">
                  <c:v>0.61</c:v>
                </c:pt>
                <c:pt idx="681">
                  <c:v>0.61</c:v>
                </c:pt>
                <c:pt idx="682">
                  <c:v>0.62</c:v>
                </c:pt>
                <c:pt idx="683">
                  <c:v>0.62</c:v>
                </c:pt>
                <c:pt idx="684">
                  <c:v>0.62</c:v>
                </c:pt>
                <c:pt idx="685">
                  <c:v>0.62</c:v>
                </c:pt>
                <c:pt idx="686">
                  <c:v>0.62</c:v>
                </c:pt>
                <c:pt idx="687">
                  <c:v>0.62</c:v>
                </c:pt>
                <c:pt idx="688">
                  <c:v>0.62</c:v>
                </c:pt>
                <c:pt idx="689">
                  <c:v>0.62</c:v>
                </c:pt>
                <c:pt idx="690">
                  <c:v>0.62</c:v>
                </c:pt>
                <c:pt idx="691">
                  <c:v>0.62</c:v>
                </c:pt>
                <c:pt idx="692">
                  <c:v>0.62</c:v>
                </c:pt>
                <c:pt idx="693">
                  <c:v>0.63</c:v>
                </c:pt>
                <c:pt idx="694">
                  <c:v>0.63</c:v>
                </c:pt>
                <c:pt idx="695">
                  <c:v>0.63</c:v>
                </c:pt>
                <c:pt idx="696">
                  <c:v>0.63</c:v>
                </c:pt>
                <c:pt idx="697">
                  <c:v>0.63</c:v>
                </c:pt>
                <c:pt idx="698">
                  <c:v>0.63</c:v>
                </c:pt>
                <c:pt idx="699">
                  <c:v>0.63</c:v>
                </c:pt>
                <c:pt idx="700">
                  <c:v>0.63</c:v>
                </c:pt>
                <c:pt idx="701">
                  <c:v>0.63</c:v>
                </c:pt>
                <c:pt idx="702">
                  <c:v>0.63</c:v>
                </c:pt>
                <c:pt idx="703">
                  <c:v>0.63</c:v>
                </c:pt>
                <c:pt idx="704">
                  <c:v>0.64</c:v>
                </c:pt>
                <c:pt idx="705">
                  <c:v>0.64</c:v>
                </c:pt>
                <c:pt idx="706">
                  <c:v>0.64</c:v>
                </c:pt>
                <c:pt idx="707">
                  <c:v>0.64</c:v>
                </c:pt>
                <c:pt idx="708">
                  <c:v>0.64</c:v>
                </c:pt>
                <c:pt idx="709">
                  <c:v>0.64</c:v>
                </c:pt>
                <c:pt idx="710">
                  <c:v>0.64</c:v>
                </c:pt>
                <c:pt idx="711">
                  <c:v>0.64</c:v>
                </c:pt>
                <c:pt idx="712">
                  <c:v>0.64</c:v>
                </c:pt>
                <c:pt idx="713">
                  <c:v>0.64</c:v>
                </c:pt>
                <c:pt idx="714">
                  <c:v>0.64</c:v>
                </c:pt>
                <c:pt idx="715">
                  <c:v>0.65</c:v>
                </c:pt>
                <c:pt idx="716">
                  <c:v>0.65</c:v>
                </c:pt>
                <c:pt idx="717">
                  <c:v>0.65</c:v>
                </c:pt>
                <c:pt idx="718">
                  <c:v>0.65</c:v>
                </c:pt>
                <c:pt idx="719">
                  <c:v>0.65</c:v>
                </c:pt>
                <c:pt idx="720">
                  <c:v>0.65</c:v>
                </c:pt>
                <c:pt idx="721">
                  <c:v>0.65</c:v>
                </c:pt>
                <c:pt idx="722">
                  <c:v>0.65</c:v>
                </c:pt>
                <c:pt idx="723">
                  <c:v>0.65</c:v>
                </c:pt>
                <c:pt idx="724">
                  <c:v>0.65</c:v>
                </c:pt>
                <c:pt idx="725">
                  <c:v>0.65</c:v>
                </c:pt>
                <c:pt idx="726">
                  <c:v>0.66</c:v>
                </c:pt>
                <c:pt idx="727">
                  <c:v>0.66</c:v>
                </c:pt>
                <c:pt idx="728">
                  <c:v>0.66</c:v>
                </c:pt>
                <c:pt idx="729">
                  <c:v>0.66</c:v>
                </c:pt>
                <c:pt idx="730">
                  <c:v>0.66</c:v>
                </c:pt>
                <c:pt idx="731">
                  <c:v>0.66</c:v>
                </c:pt>
                <c:pt idx="732">
                  <c:v>0.66</c:v>
                </c:pt>
                <c:pt idx="733">
                  <c:v>0.66</c:v>
                </c:pt>
                <c:pt idx="734">
                  <c:v>0.66</c:v>
                </c:pt>
                <c:pt idx="735">
                  <c:v>0.66</c:v>
                </c:pt>
                <c:pt idx="736">
                  <c:v>0.66</c:v>
                </c:pt>
                <c:pt idx="737">
                  <c:v>0.67</c:v>
                </c:pt>
                <c:pt idx="738">
                  <c:v>0.67</c:v>
                </c:pt>
                <c:pt idx="739">
                  <c:v>0.67</c:v>
                </c:pt>
                <c:pt idx="740">
                  <c:v>0.67</c:v>
                </c:pt>
                <c:pt idx="741">
                  <c:v>0.67</c:v>
                </c:pt>
                <c:pt idx="742">
                  <c:v>0.67</c:v>
                </c:pt>
                <c:pt idx="743">
                  <c:v>0.67</c:v>
                </c:pt>
                <c:pt idx="744">
                  <c:v>0.67</c:v>
                </c:pt>
                <c:pt idx="745">
                  <c:v>0.67</c:v>
                </c:pt>
                <c:pt idx="746">
                  <c:v>0.67</c:v>
                </c:pt>
                <c:pt idx="747">
                  <c:v>0.67</c:v>
                </c:pt>
                <c:pt idx="748">
                  <c:v>0.68</c:v>
                </c:pt>
                <c:pt idx="749">
                  <c:v>0.68</c:v>
                </c:pt>
                <c:pt idx="750">
                  <c:v>0.68</c:v>
                </c:pt>
                <c:pt idx="751">
                  <c:v>0.68</c:v>
                </c:pt>
                <c:pt idx="752">
                  <c:v>0.68</c:v>
                </c:pt>
                <c:pt idx="753">
                  <c:v>0.68</c:v>
                </c:pt>
                <c:pt idx="754">
                  <c:v>0.68</c:v>
                </c:pt>
                <c:pt idx="755">
                  <c:v>0.68</c:v>
                </c:pt>
                <c:pt idx="756">
                  <c:v>0.68</c:v>
                </c:pt>
                <c:pt idx="757">
                  <c:v>0.68</c:v>
                </c:pt>
                <c:pt idx="758">
                  <c:v>0.68</c:v>
                </c:pt>
                <c:pt idx="759">
                  <c:v>0.69</c:v>
                </c:pt>
                <c:pt idx="760">
                  <c:v>0.69</c:v>
                </c:pt>
                <c:pt idx="761">
                  <c:v>0.69</c:v>
                </c:pt>
                <c:pt idx="762">
                  <c:v>0.69</c:v>
                </c:pt>
                <c:pt idx="763">
                  <c:v>0.69</c:v>
                </c:pt>
                <c:pt idx="764">
                  <c:v>0.69</c:v>
                </c:pt>
                <c:pt idx="765">
                  <c:v>0.69</c:v>
                </c:pt>
                <c:pt idx="766">
                  <c:v>0.69</c:v>
                </c:pt>
                <c:pt idx="767">
                  <c:v>0.69</c:v>
                </c:pt>
                <c:pt idx="768">
                  <c:v>0.69</c:v>
                </c:pt>
                <c:pt idx="769">
                  <c:v>0.69</c:v>
                </c:pt>
                <c:pt idx="770">
                  <c:v>0.7</c:v>
                </c:pt>
                <c:pt idx="771">
                  <c:v>0.7</c:v>
                </c:pt>
                <c:pt idx="772">
                  <c:v>0.7</c:v>
                </c:pt>
                <c:pt idx="773">
                  <c:v>0.7</c:v>
                </c:pt>
                <c:pt idx="774">
                  <c:v>0.7</c:v>
                </c:pt>
                <c:pt idx="775">
                  <c:v>0.7</c:v>
                </c:pt>
                <c:pt idx="776">
                  <c:v>0.7</c:v>
                </c:pt>
                <c:pt idx="777">
                  <c:v>0.7</c:v>
                </c:pt>
                <c:pt idx="778">
                  <c:v>0.7</c:v>
                </c:pt>
                <c:pt idx="779">
                  <c:v>0.7</c:v>
                </c:pt>
                <c:pt idx="780">
                  <c:v>0.7</c:v>
                </c:pt>
                <c:pt idx="781">
                  <c:v>0.71</c:v>
                </c:pt>
                <c:pt idx="782">
                  <c:v>0.71</c:v>
                </c:pt>
                <c:pt idx="783">
                  <c:v>0.71</c:v>
                </c:pt>
                <c:pt idx="784">
                  <c:v>0.71</c:v>
                </c:pt>
                <c:pt idx="785">
                  <c:v>0.71</c:v>
                </c:pt>
                <c:pt idx="786">
                  <c:v>0.71</c:v>
                </c:pt>
                <c:pt idx="787">
                  <c:v>0.71</c:v>
                </c:pt>
                <c:pt idx="788">
                  <c:v>0.71</c:v>
                </c:pt>
                <c:pt idx="789">
                  <c:v>0.71</c:v>
                </c:pt>
                <c:pt idx="790">
                  <c:v>0.71</c:v>
                </c:pt>
                <c:pt idx="791">
                  <c:v>0.71</c:v>
                </c:pt>
                <c:pt idx="792">
                  <c:v>0.72</c:v>
                </c:pt>
                <c:pt idx="793">
                  <c:v>0.72</c:v>
                </c:pt>
                <c:pt idx="794">
                  <c:v>0.72</c:v>
                </c:pt>
                <c:pt idx="795">
                  <c:v>0.72</c:v>
                </c:pt>
                <c:pt idx="796">
                  <c:v>0.72</c:v>
                </c:pt>
                <c:pt idx="797">
                  <c:v>0.72</c:v>
                </c:pt>
                <c:pt idx="798">
                  <c:v>0.72</c:v>
                </c:pt>
                <c:pt idx="799">
                  <c:v>0.72</c:v>
                </c:pt>
                <c:pt idx="800">
                  <c:v>0.72</c:v>
                </c:pt>
                <c:pt idx="801">
                  <c:v>0.72</c:v>
                </c:pt>
                <c:pt idx="802">
                  <c:v>0.72</c:v>
                </c:pt>
                <c:pt idx="803">
                  <c:v>0.72</c:v>
                </c:pt>
                <c:pt idx="804">
                  <c:v>0.73</c:v>
                </c:pt>
                <c:pt idx="805">
                  <c:v>0.73</c:v>
                </c:pt>
                <c:pt idx="806">
                  <c:v>0.73</c:v>
                </c:pt>
                <c:pt idx="807">
                  <c:v>0.73</c:v>
                </c:pt>
                <c:pt idx="808">
                  <c:v>0.73</c:v>
                </c:pt>
                <c:pt idx="809">
                  <c:v>0.73</c:v>
                </c:pt>
                <c:pt idx="810">
                  <c:v>0.73</c:v>
                </c:pt>
                <c:pt idx="811">
                  <c:v>0.73</c:v>
                </c:pt>
                <c:pt idx="812">
                  <c:v>0.73</c:v>
                </c:pt>
                <c:pt idx="813">
                  <c:v>0.73</c:v>
                </c:pt>
                <c:pt idx="814">
                  <c:v>0.73</c:v>
                </c:pt>
                <c:pt idx="815">
                  <c:v>0.74</c:v>
                </c:pt>
                <c:pt idx="816">
                  <c:v>0.74</c:v>
                </c:pt>
                <c:pt idx="817">
                  <c:v>0.74</c:v>
                </c:pt>
                <c:pt idx="818">
                  <c:v>0.74</c:v>
                </c:pt>
                <c:pt idx="819">
                  <c:v>0.74</c:v>
                </c:pt>
                <c:pt idx="820">
                  <c:v>0.74</c:v>
                </c:pt>
                <c:pt idx="821">
                  <c:v>0.74</c:v>
                </c:pt>
                <c:pt idx="822">
                  <c:v>0.74</c:v>
                </c:pt>
                <c:pt idx="823">
                  <c:v>0.74</c:v>
                </c:pt>
                <c:pt idx="824">
                  <c:v>0.74</c:v>
                </c:pt>
                <c:pt idx="825">
                  <c:v>0.74</c:v>
                </c:pt>
                <c:pt idx="826">
                  <c:v>0.75</c:v>
                </c:pt>
                <c:pt idx="827">
                  <c:v>0.75</c:v>
                </c:pt>
                <c:pt idx="828">
                  <c:v>0.75</c:v>
                </c:pt>
                <c:pt idx="829">
                  <c:v>0.75</c:v>
                </c:pt>
                <c:pt idx="830">
                  <c:v>0.75</c:v>
                </c:pt>
                <c:pt idx="831">
                  <c:v>0.75</c:v>
                </c:pt>
                <c:pt idx="832">
                  <c:v>0.75</c:v>
                </c:pt>
                <c:pt idx="833">
                  <c:v>0.75</c:v>
                </c:pt>
                <c:pt idx="834">
                  <c:v>0.75</c:v>
                </c:pt>
                <c:pt idx="835">
                  <c:v>0.75</c:v>
                </c:pt>
                <c:pt idx="836">
                  <c:v>0.75</c:v>
                </c:pt>
                <c:pt idx="837">
                  <c:v>0.76</c:v>
                </c:pt>
                <c:pt idx="838">
                  <c:v>0.76</c:v>
                </c:pt>
                <c:pt idx="839">
                  <c:v>0.76</c:v>
                </c:pt>
                <c:pt idx="840">
                  <c:v>0.76</c:v>
                </c:pt>
                <c:pt idx="841">
                  <c:v>0.76</c:v>
                </c:pt>
                <c:pt idx="842">
                  <c:v>0.76</c:v>
                </c:pt>
                <c:pt idx="843">
                  <c:v>0.76</c:v>
                </c:pt>
                <c:pt idx="844">
                  <c:v>0.76</c:v>
                </c:pt>
                <c:pt idx="845">
                  <c:v>0.76</c:v>
                </c:pt>
                <c:pt idx="846">
                  <c:v>0.76</c:v>
                </c:pt>
                <c:pt idx="847">
                  <c:v>0.76</c:v>
                </c:pt>
                <c:pt idx="848">
                  <c:v>0.77</c:v>
                </c:pt>
                <c:pt idx="849">
                  <c:v>0.77</c:v>
                </c:pt>
                <c:pt idx="850">
                  <c:v>0.77</c:v>
                </c:pt>
                <c:pt idx="851">
                  <c:v>0.77</c:v>
                </c:pt>
                <c:pt idx="852">
                  <c:v>0.77</c:v>
                </c:pt>
                <c:pt idx="853">
                  <c:v>0.77</c:v>
                </c:pt>
                <c:pt idx="854">
                  <c:v>0.77</c:v>
                </c:pt>
                <c:pt idx="855">
                  <c:v>0.77</c:v>
                </c:pt>
                <c:pt idx="856">
                  <c:v>0.77</c:v>
                </c:pt>
                <c:pt idx="857">
                  <c:v>0.77</c:v>
                </c:pt>
                <c:pt idx="858">
                  <c:v>0.77</c:v>
                </c:pt>
                <c:pt idx="859">
                  <c:v>0.78</c:v>
                </c:pt>
                <c:pt idx="860">
                  <c:v>0.78</c:v>
                </c:pt>
                <c:pt idx="861">
                  <c:v>0.78</c:v>
                </c:pt>
                <c:pt idx="862">
                  <c:v>0.78</c:v>
                </c:pt>
                <c:pt idx="863">
                  <c:v>0.78</c:v>
                </c:pt>
                <c:pt idx="864">
                  <c:v>0.78</c:v>
                </c:pt>
                <c:pt idx="865">
                  <c:v>0.78</c:v>
                </c:pt>
                <c:pt idx="866">
                  <c:v>0.78</c:v>
                </c:pt>
                <c:pt idx="867">
                  <c:v>0.78</c:v>
                </c:pt>
                <c:pt idx="868">
                  <c:v>0.78</c:v>
                </c:pt>
                <c:pt idx="869">
                  <c:v>0.78</c:v>
                </c:pt>
                <c:pt idx="870">
                  <c:v>0.79</c:v>
                </c:pt>
                <c:pt idx="871">
                  <c:v>0.79</c:v>
                </c:pt>
                <c:pt idx="872">
                  <c:v>0.79</c:v>
                </c:pt>
                <c:pt idx="873">
                  <c:v>0.79</c:v>
                </c:pt>
                <c:pt idx="874">
                  <c:v>0.79</c:v>
                </c:pt>
                <c:pt idx="875">
                  <c:v>0.79</c:v>
                </c:pt>
                <c:pt idx="876">
                  <c:v>0.79</c:v>
                </c:pt>
                <c:pt idx="877">
                  <c:v>0.79</c:v>
                </c:pt>
                <c:pt idx="878">
                  <c:v>0.79</c:v>
                </c:pt>
                <c:pt idx="879">
                  <c:v>0.79</c:v>
                </c:pt>
                <c:pt idx="880">
                  <c:v>0.79</c:v>
                </c:pt>
                <c:pt idx="881">
                  <c:v>0.8</c:v>
                </c:pt>
                <c:pt idx="882">
                  <c:v>0.8</c:v>
                </c:pt>
                <c:pt idx="883">
                  <c:v>0.8</c:v>
                </c:pt>
                <c:pt idx="884">
                  <c:v>0.8</c:v>
                </c:pt>
                <c:pt idx="885">
                  <c:v>0.8</c:v>
                </c:pt>
                <c:pt idx="886">
                  <c:v>0.8</c:v>
                </c:pt>
                <c:pt idx="887">
                  <c:v>0.8</c:v>
                </c:pt>
                <c:pt idx="888">
                  <c:v>0.8</c:v>
                </c:pt>
                <c:pt idx="889">
                  <c:v>0.8</c:v>
                </c:pt>
                <c:pt idx="890">
                  <c:v>0.8</c:v>
                </c:pt>
                <c:pt idx="891">
                  <c:v>0.8</c:v>
                </c:pt>
                <c:pt idx="892">
                  <c:v>0.81</c:v>
                </c:pt>
                <c:pt idx="893">
                  <c:v>0.81</c:v>
                </c:pt>
                <c:pt idx="894">
                  <c:v>0.81</c:v>
                </c:pt>
                <c:pt idx="895">
                  <c:v>0.81</c:v>
                </c:pt>
                <c:pt idx="896">
                  <c:v>0.81</c:v>
                </c:pt>
                <c:pt idx="897">
                  <c:v>0.81</c:v>
                </c:pt>
                <c:pt idx="898">
                  <c:v>0.81</c:v>
                </c:pt>
                <c:pt idx="899">
                  <c:v>0.81</c:v>
                </c:pt>
                <c:pt idx="900">
                  <c:v>0.81</c:v>
                </c:pt>
                <c:pt idx="901">
                  <c:v>0.81</c:v>
                </c:pt>
                <c:pt idx="902">
                  <c:v>0.81</c:v>
                </c:pt>
                <c:pt idx="903">
                  <c:v>0.82</c:v>
                </c:pt>
                <c:pt idx="904">
                  <c:v>0.82</c:v>
                </c:pt>
                <c:pt idx="905">
                  <c:v>0.82</c:v>
                </c:pt>
                <c:pt idx="906">
                  <c:v>0.82</c:v>
                </c:pt>
                <c:pt idx="907">
                  <c:v>0.82</c:v>
                </c:pt>
                <c:pt idx="908">
                  <c:v>0.82</c:v>
                </c:pt>
                <c:pt idx="909">
                  <c:v>0.82</c:v>
                </c:pt>
                <c:pt idx="910">
                  <c:v>0.82</c:v>
                </c:pt>
                <c:pt idx="911">
                  <c:v>0.82</c:v>
                </c:pt>
                <c:pt idx="912">
                  <c:v>0.82</c:v>
                </c:pt>
                <c:pt idx="913">
                  <c:v>0.82</c:v>
                </c:pt>
                <c:pt idx="914">
                  <c:v>0.83</c:v>
                </c:pt>
                <c:pt idx="915">
                  <c:v>0.83</c:v>
                </c:pt>
                <c:pt idx="916">
                  <c:v>0.83</c:v>
                </c:pt>
                <c:pt idx="917">
                  <c:v>0.83</c:v>
                </c:pt>
                <c:pt idx="918">
                  <c:v>0.83</c:v>
                </c:pt>
                <c:pt idx="919">
                  <c:v>0.83</c:v>
                </c:pt>
                <c:pt idx="920">
                  <c:v>0.83</c:v>
                </c:pt>
                <c:pt idx="921">
                  <c:v>0.83</c:v>
                </c:pt>
                <c:pt idx="922">
                  <c:v>0.83</c:v>
                </c:pt>
                <c:pt idx="923">
                  <c:v>0.83</c:v>
                </c:pt>
                <c:pt idx="924">
                  <c:v>0.83</c:v>
                </c:pt>
                <c:pt idx="925">
                  <c:v>0.83</c:v>
                </c:pt>
                <c:pt idx="926">
                  <c:v>0.84</c:v>
                </c:pt>
                <c:pt idx="927">
                  <c:v>0.84</c:v>
                </c:pt>
                <c:pt idx="928">
                  <c:v>0.84</c:v>
                </c:pt>
                <c:pt idx="929">
                  <c:v>0.84</c:v>
                </c:pt>
                <c:pt idx="930">
                  <c:v>0.84</c:v>
                </c:pt>
                <c:pt idx="931">
                  <c:v>0.84</c:v>
                </c:pt>
                <c:pt idx="932">
                  <c:v>0.84</c:v>
                </c:pt>
                <c:pt idx="933">
                  <c:v>0.84</c:v>
                </c:pt>
                <c:pt idx="934">
                  <c:v>0.84</c:v>
                </c:pt>
                <c:pt idx="935">
                  <c:v>0.84</c:v>
                </c:pt>
                <c:pt idx="936">
                  <c:v>0.84</c:v>
                </c:pt>
                <c:pt idx="937">
                  <c:v>0.85</c:v>
                </c:pt>
                <c:pt idx="938">
                  <c:v>0.85</c:v>
                </c:pt>
                <c:pt idx="939">
                  <c:v>0.85</c:v>
                </c:pt>
                <c:pt idx="940">
                  <c:v>0.85</c:v>
                </c:pt>
                <c:pt idx="941">
                  <c:v>0.85</c:v>
                </c:pt>
                <c:pt idx="942">
                  <c:v>0.85</c:v>
                </c:pt>
                <c:pt idx="943">
                  <c:v>0.85</c:v>
                </c:pt>
                <c:pt idx="944">
                  <c:v>0.85</c:v>
                </c:pt>
                <c:pt idx="945">
                  <c:v>0.85</c:v>
                </c:pt>
                <c:pt idx="946">
                  <c:v>0.85</c:v>
                </c:pt>
                <c:pt idx="947">
                  <c:v>0.85</c:v>
                </c:pt>
                <c:pt idx="948">
                  <c:v>0.86</c:v>
                </c:pt>
                <c:pt idx="949">
                  <c:v>0.86</c:v>
                </c:pt>
                <c:pt idx="950">
                  <c:v>0.86</c:v>
                </c:pt>
                <c:pt idx="951">
                  <c:v>0.86</c:v>
                </c:pt>
                <c:pt idx="952">
                  <c:v>0.86</c:v>
                </c:pt>
                <c:pt idx="953">
                  <c:v>0.86</c:v>
                </c:pt>
                <c:pt idx="954">
                  <c:v>0.86</c:v>
                </c:pt>
                <c:pt idx="955">
                  <c:v>0.86</c:v>
                </c:pt>
                <c:pt idx="956">
                  <c:v>0.86</c:v>
                </c:pt>
                <c:pt idx="957">
                  <c:v>0.86</c:v>
                </c:pt>
                <c:pt idx="958">
                  <c:v>0.86</c:v>
                </c:pt>
                <c:pt idx="959">
                  <c:v>0.87</c:v>
                </c:pt>
                <c:pt idx="960">
                  <c:v>0.87</c:v>
                </c:pt>
                <c:pt idx="961">
                  <c:v>0.87</c:v>
                </c:pt>
                <c:pt idx="962">
                  <c:v>0.87</c:v>
                </c:pt>
                <c:pt idx="963">
                  <c:v>0.87</c:v>
                </c:pt>
                <c:pt idx="964">
                  <c:v>0.87</c:v>
                </c:pt>
                <c:pt idx="965">
                  <c:v>0.87</c:v>
                </c:pt>
                <c:pt idx="966">
                  <c:v>0.87</c:v>
                </c:pt>
                <c:pt idx="967">
                  <c:v>0.87</c:v>
                </c:pt>
                <c:pt idx="968">
                  <c:v>0.87</c:v>
                </c:pt>
                <c:pt idx="969">
                  <c:v>0.87</c:v>
                </c:pt>
                <c:pt idx="970">
                  <c:v>0.88</c:v>
                </c:pt>
                <c:pt idx="971">
                  <c:v>0.88</c:v>
                </c:pt>
                <c:pt idx="972">
                  <c:v>0.88</c:v>
                </c:pt>
                <c:pt idx="973">
                  <c:v>0.88</c:v>
                </c:pt>
                <c:pt idx="974">
                  <c:v>0.88</c:v>
                </c:pt>
                <c:pt idx="975">
                  <c:v>0.88</c:v>
                </c:pt>
                <c:pt idx="976">
                  <c:v>0.88</c:v>
                </c:pt>
                <c:pt idx="977">
                  <c:v>0.88</c:v>
                </c:pt>
                <c:pt idx="978">
                  <c:v>0.88</c:v>
                </c:pt>
                <c:pt idx="979">
                  <c:v>0.88</c:v>
                </c:pt>
                <c:pt idx="980">
                  <c:v>0.88</c:v>
                </c:pt>
                <c:pt idx="981">
                  <c:v>0.89</c:v>
                </c:pt>
                <c:pt idx="982">
                  <c:v>0.89</c:v>
                </c:pt>
                <c:pt idx="983">
                  <c:v>0.89</c:v>
                </c:pt>
                <c:pt idx="984">
                  <c:v>0.89</c:v>
                </c:pt>
                <c:pt idx="985">
                  <c:v>0.89</c:v>
                </c:pt>
                <c:pt idx="986">
                  <c:v>0.89</c:v>
                </c:pt>
                <c:pt idx="987">
                  <c:v>0.89</c:v>
                </c:pt>
                <c:pt idx="988">
                  <c:v>0.89</c:v>
                </c:pt>
                <c:pt idx="989">
                  <c:v>0.89</c:v>
                </c:pt>
                <c:pt idx="990">
                  <c:v>0.89</c:v>
                </c:pt>
                <c:pt idx="991">
                  <c:v>0.89</c:v>
                </c:pt>
                <c:pt idx="992">
                  <c:v>0.9</c:v>
                </c:pt>
                <c:pt idx="993">
                  <c:v>0.9</c:v>
                </c:pt>
                <c:pt idx="994">
                  <c:v>0.9</c:v>
                </c:pt>
                <c:pt idx="995">
                  <c:v>0.9</c:v>
                </c:pt>
                <c:pt idx="996">
                  <c:v>0.9</c:v>
                </c:pt>
                <c:pt idx="997">
                  <c:v>0.9</c:v>
                </c:pt>
                <c:pt idx="998">
                  <c:v>0.9</c:v>
                </c:pt>
                <c:pt idx="999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00048"/>
        <c:axId val="-1398812016"/>
      </c:lineChart>
      <c:lineChart>
        <c:grouping val="standard"/>
        <c:varyColors val="0"/>
        <c:ser>
          <c:idx val="1"/>
          <c:order val="1"/>
          <c:tx>
            <c:v>Bucket count</c:v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val>
            <c:numRef>
              <c:f>'load factor 1'!$B$2:$B$1001</c:f>
              <c:numCache>
                <c:formatCode>General</c:formatCode>
                <c:ptCount val="100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  <c:pt idx="20">
                  <c:v>29</c:v>
                </c:pt>
                <c:pt idx="21">
                  <c:v>29</c:v>
                </c:pt>
                <c:pt idx="22">
                  <c:v>29</c:v>
                </c:pt>
                <c:pt idx="23">
                  <c:v>29</c:v>
                </c:pt>
                <c:pt idx="24">
                  <c:v>29</c:v>
                </c:pt>
                <c:pt idx="25">
                  <c:v>29</c:v>
                </c:pt>
                <c:pt idx="26">
                  <c:v>29</c:v>
                </c:pt>
                <c:pt idx="27">
                  <c:v>29</c:v>
                </c:pt>
                <c:pt idx="28">
                  <c:v>29</c:v>
                </c:pt>
                <c:pt idx="29">
                  <c:v>59</c:v>
                </c:pt>
                <c:pt idx="30">
                  <c:v>59</c:v>
                </c:pt>
                <c:pt idx="31">
                  <c:v>59</c:v>
                </c:pt>
                <c:pt idx="32">
                  <c:v>59</c:v>
                </c:pt>
                <c:pt idx="33">
                  <c:v>59</c:v>
                </c:pt>
                <c:pt idx="34">
                  <c:v>59</c:v>
                </c:pt>
                <c:pt idx="35">
                  <c:v>59</c:v>
                </c:pt>
                <c:pt idx="36">
                  <c:v>59</c:v>
                </c:pt>
                <c:pt idx="37">
                  <c:v>59</c:v>
                </c:pt>
                <c:pt idx="38">
                  <c:v>59</c:v>
                </c:pt>
                <c:pt idx="39">
                  <c:v>59</c:v>
                </c:pt>
                <c:pt idx="40">
                  <c:v>59</c:v>
                </c:pt>
                <c:pt idx="41">
                  <c:v>59</c:v>
                </c:pt>
                <c:pt idx="42">
                  <c:v>59</c:v>
                </c:pt>
                <c:pt idx="43">
                  <c:v>59</c:v>
                </c:pt>
                <c:pt idx="44">
                  <c:v>59</c:v>
                </c:pt>
                <c:pt idx="45">
                  <c:v>59</c:v>
                </c:pt>
                <c:pt idx="46">
                  <c:v>59</c:v>
                </c:pt>
                <c:pt idx="47">
                  <c:v>59</c:v>
                </c:pt>
                <c:pt idx="48">
                  <c:v>59</c:v>
                </c:pt>
                <c:pt idx="49">
                  <c:v>59</c:v>
                </c:pt>
                <c:pt idx="50">
                  <c:v>59</c:v>
                </c:pt>
                <c:pt idx="51">
                  <c:v>59</c:v>
                </c:pt>
                <c:pt idx="52">
                  <c:v>59</c:v>
                </c:pt>
                <c:pt idx="53">
                  <c:v>59</c:v>
                </c:pt>
                <c:pt idx="54">
                  <c:v>59</c:v>
                </c:pt>
                <c:pt idx="55">
                  <c:v>59</c:v>
                </c:pt>
                <c:pt idx="56">
                  <c:v>59</c:v>
                </c:pt>
                <c:pt idx="57">
                  <c:v>59</c:v>
                </c:pt>
                <c:pt idx="58">
                  <c:v>59</c:v>
                </c:pt>
                <c:pt idx="59">
                  <c:v>127</c:v>
                </c:pt>
                <c:pt idx="60">
                  <c:v>127</c:v>
                </c:pt>
                <c:pt idx="61">
                  <c:v>127</c:v>
                </c:pt>
                <c:pt idx="62">
                  <c:v>127</c:v>
                </c:pt>
                <c:pt idx="63">
                  <c:v>127</c:v>
                </c:pt>
                <c:pt idx="64">
                  <c:v>127</c:v>
                </c:pt>
                <c:pt idx="65">
                  <c:v>127</c:v>
                </c:pt>
                <c:pt idx="66">
                  <c:v>127</c:v>
                </c:pt>
                <c:pt idx="67">
                  <c:v>127</c:v>
                </c:pt>
                <c:pt idx="68">
                  <c:v>127</c:v>
                </c:pt>
                <c:pt idx="69">
                  <c:v>127</c:v>
                </c:pt>
                <c:pt idx="70">
                  <c:v>127</c:v>
                </c:pt>
                <c:pt idx="71">
                  <c:v>127</c:v>
                </c:pt>
                <c:pt idx="72">
                  <c:v>127</c:v>
                </c:pt>
                <c:pt idx="73">
                  <c:v>127</c:v>
                </c:pt>
                <c:pt idx="74">
                  <c:v>127</c:v>
                </c:pt>
                <c:pt idx="75">
                  <c:v>127</c:v>
                </c:pt>
                <c:pt idx="76">
                  <c:v>127</c:v>
                </c:pt>
                <c:pt idx="77">
                  <c:v>127</c:v>
                </c:pt>
                <c:pt idx="78">
                  <c:v>127</c:v>
                </c:pt>
                <c:pt idx="79">
                  <c:v>127</c:v>
                </c:pt>
                <c:pt idx="80">
                  <c:v>127</c:v>
                </c:pt>
                <c:pt idx="81">
                  <c:v>127</c:v>
                </c:pt>
                <c:pt idx="82">
                  <c:v>127</c:v>
                </c:pt>
                <c:pt idx="83">
                  <c:v>127</c:v>
                </c:pt>
                <c:pt idx="84">
                  <c:v>127</c:v>
                </c:pt>
                <c:pt idx="85">
                  <c:v>127</c:v>
                </c:pt>
                <c:pt idx="86">
                  <c:v>127</c:v>
                </c:pt>
                <c:pt idx="87">
                  <c:v>127</c:v>
                </c:pt>
                <c:pt idx="88">
                  <c:v>127</c:v>
                </c:pt>
                <c:pt idx="89">
                  <c:v>127</c:v>
                </c:pt>
                <c:pt idx="90">
                  <c:v>127</c:v>
                </c:pt>
                <c:pt idx="91">
                  <c:v>127</c:v>
                </c:pt>
                <c:pt idx="92">
                  <c:v>127</c:v>
                </c:pt>
                <c:pt idx="93">
                  <c:v>127</c:v>
                </c:pt>
                <c:pt idx="94">
                  <c:v>127</c:v>
                </c:pt>
                <c:pt idx="95">
                  <c:v>127</c:v>
                </c:pt>
                <c:pt idx="96">
                  <c:v>127</c:v>
                </c:pt>
                <c:pt idx="97">
                  <c:v>127</c:v>
                </c:pt>
                <c:pt idx="98">
                  <c:v>127</c:v>
                </c:pt>
                <c:pt idx="99">
                  <c:v>127</c:v>
                </c:pt>
                <c:pt idx="100">
                  <c:v>127</c:v>
                </c:pt>
                <c:pt idx="101">
                  <c:v>127</c:v>
                </c:pt>
                <c:pt idx="102">
                  <c:v>127</c:v>
                </c:pt>
                <c:pt idx="103">
                  <c:v>127</c:v>
                </c:pt>
                <c:pt idx="104">
                  <c:v>127</c:v>
                </c:pt>
                <c:pt idx="105">
                  <c:v>127</c:v>
                </c:pt>
                <c:pt idx="106">
                  <c:v>127</c:v>
                </c:pt>
                <c:pt idx="107">
                  <c:v>127</c:v>
                </c:pt>
                <c:pt idx="108">
                  <c:v>127</c:v>
                </c:pt>
                <c:pt idx="109">
                  <c:v>127</c:v>
                </c:pt>
                <c:pt idx="110">
                  <c:v>127</c:v>
                </c:pt>
                <c:pt idx="111">
                  <c:v>127</c:v>
                </c:pt>
                <c:pt idx="112">
                  <c:v>127</c:v>
                </c:pt>
                <c:pt idx="113">
                  <c:v>127</c:v>
                </c:pt>
                <c:pt idx="114">
                  <c:v>127</c:v>
                </c:pt>
                <c:pt idx="115">
                  <c:v>127</c:v>
                </c:pt>
                <c:pt idx="116">
                  <c:v>127</c:v>
                </c:pt>
                <c:pt idx="117">
                  <c:v>127</c:v>
                </c:pt>
                <c:pt idx="118">
                  <c:v>127</c:v>
                </c:pt>
                <c:pt idx="119">
                  <c:v>127</c:v>
                </c:pt>
                <c:pt idx="120">
                  <c:v>127</c:v>
                </c:pt>
                <c:pt idx="121">
                  <c:v>127</c:v>
                </c:pt>
                <c:pt idx="122">
                  <c:v>127</c:v>
                </c:pt>
                <c:pt idx="123">
                  <c:v>127</c:v>
                </c:pt>
                <c:pt idx="124">
                  <c:v>127</c:v>
                </c:pt>
                <c:pt idx="125">
                  <c:v>127</c:v>
                </c:pt>
                <c:pt idx="126">
                  <c:v>127</c:v>
                </c:pt>
                <c:pt idx="127">
                  <c:v>257</c:v>
                </c:pt>
                <c:pt idx="128">
                  <c:v>257</c:v>
                </c:pt>
                <c:pt idx="129">
                  <c:v>257</c:v>
                </c:pt>
                <c:pt idx="130">
                  <c:v>257</c:v>
                </c:pt>
                <c:pt idx="131">
                  <c:v>257</c:v>
                </c:pt>
                <c:pt idx="132">
                  <c:v>257</c:v>
                </c:pt>
                <c:pt idx="133">
                  <c:v>257</c:v>
                </c:pt>
                <c:pt idx="134">
                  <c:v>257</c:v>
                </c:pt>
                <c:pt idx="135">
                  <c:v>257</c:v>
                </c:pt>
                <c:pt idx="136">
                  <c:v>257</c:v>
                </c:pt>
                <c:pt idx="137">
                  <c:v>257</c:v>
                </c:pt>
                <c:pt idx="138">
                  <c:v>257</c:v>
                </c:pt>
                <c:pt idx="139">
                  <c:v>257</c:v>
                </c:pt>
                <c:pt idx="140">
                  <c:v>257</c:v>
                </c:pt>
                <c:pt idx="141">
                  <c:v>257</c:v>
                </c:pt>
                <c:pt idx="142">
                  <c:v>257</c:v>
                </c:pt>
                <c:pt idx="143">
                  <c:v>257</c:v>
                </c:pt>
                <c:pt idx="144">
                  <c:v>257</c:v>
                </c:pt>
                <c:pt idx="145">
                  <c:v>257</c:v>
                </c:pt>
                <c:pt idx="146">
                  <c:v>257</c:v>
                </c:pt>
                <c:pt idx="147">
                  <c:v>257</c:v>
                </c:pt>
                <c:pt idx="148">
                  <c:v>257</c:v>
                </c:pt>
                <c:pt idx="149">
                  <c:v>257</c:v>
                </c:pt>
                <c:pt idx="150">
                  <c:v>257</c:v>
                </c:pt>
                <c:pt idx="151">
                  <c:v>257</c:v>
                </c:pt>
                <c:pt idx="152">
                  <c:v>257</c:v>
                </c:pt>
                <c:pt idx="153">
                  <c:v>257</c:v>
                </c:pt>
                <c:pt idx="154">
                  <c:v>257</c:v>
                </c:pt>
                <c:pt idx="155">
                  <c:v>257</c:v>
                </c:pt>
                <c:pt idx="156">
                  <c:v>257</c:v>
                </c:pt>
                <c:pt idx="157">
                  <c:v>257</c:v>
                </c:pt>
                <c:pt idx="158">
                  <c:v>257</c:v>
                </c:pt>
                <c:pt idx="159">
                  <c:v>257</c:v>
                </c:pt>
                <c:pt idx="160">
                  <c:v>257</c:v>
                </c:pt>
                <c:pt idx="161">
                  <c:v>257</c:v>
                </c:pt>
                <c:pt idx="162">
                  <c:v>257</c:v>
                </c:pt>
                <c:pt idx="163">
                  <c:v>257</c:v>
                </c:pt>
                <c:pt idx="164">
                  <c:v>257</c:v>
                </c:pt>
                <c:pt idx="165">
                  <c:v>257</c:v>
                </c:pt>
                <c:pt idx="166">
                  <c:v>257</c:v>
                </c:pt>
                <c:pt idx="167">
                  <c:v>257</c:v>
                </c:pt>
                <c:pt idx="168">
                  <c:v>257</c:v>
                </c:pt>
                <c:pt idx="169">
                  <c:v>257</c:v>
                </c:pt>
                <c:pt idx="170">
                  <c:v>257</c:v>
                </c:pt>
                <c:pt idx="171">
                  <c:v>257</c:v>
                </c:pt>
                <c:pt idx="172">
                  <c:v>257</c:v>
                </c:pt>
                <c:pt idx="173">
                  <c:v>257</c:v>
                </c:pt>
                <c:pt idx="174">
                  <c:v>257</c:v>
                </c:pt>
                <c:pt idx="175">
                  <c:v>257</c:v>
                </c:pt>
                <c:pt idx="176">
                  <c:v>257</c:v>
                </c:pt>
                <c:pt idx="177">
                  <c:v>257</c:v>
                </c:pt>
                <c:pt idx="178">
                  <c:v>257</c:v>
                </c:pt>
                <c:pt idx="179">
                  <c:v>257</c:v>
                </c:pt>
                <c:pt idx="180">
                  <c:v>257</c:v>
                </c:pt>
                <c:pt idx="181">
                  <c:v>257</c:v>
                </c:pt>
                <c:pt idx="182">
                  <c:v>257</c:v>
                </c:pt>
                <c:pt idx="183">
                  <c:v>257</c:v>
                </c:pt>
                <c:pt idx="184">
                  <c:v>257</c:v>
                </c:pt>
                <c:pt idx="185">
                  <c:v>257</c:v>
                </c:pt>
                <c:pt idx="186">
                  <c:v>257</c:v>
                </c:pt>
                <c:pt idx="187">
                  <c:v>257</c:v>
                </c:pt>
                <c:pt idx="188">
                  <c:v>257</c:v>
                </c:pt>
                <c:pt idx="189">
                  <c:v>257</c:v>
                </c:pt>
                <c:pt idx="190">
                  <c:v>257</c:v>
                </c:pt>
                <c:pt idx="191">
                  <c:v>257</c:v>
                </c:pt>
                <c:pt idx="192">
                  <c:v>257</c:v>
                </c:pt>
                <c:pt idx="193">
                  <c:v>257</c:v>
                </c:pt>
                <c:pt idx="194">
                  <c:v>257</c:v>
                </c:pt>
                <c:pt idx="195">
                  <c:v>257</c:v>
                </c:pt>
                <c:pt idx="196">
                  <c:v>257</c:v>
                </c:pt>
                <c:pt idx="197">
                  <c:v>257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257</c:v>
                </c:pt>
                <c:pt idx="204">
                  <c:v>257</c:v>
                </c:pt>
                <c:pt idx="205">
                  <c:v>257</c:v>
                </c:pt>
                <c:pt idx="206">
                  <c:v>257</c:v>
                </c:pt>
                <c:pt idx="207">
                  <c:v>257</c:v>
                </c:pt>
                <c:pt idx="208">
                  <c:v>257</c:v>
                </c:pt>
                <c:pt idx="209">
                  <c:v>257</c:v>
                </c:pt>
                <c:pt idx="210">
                  <c:v>257</c:v>
                </c:pt>
                <c:pt idx="211">
                  <c:v>257</c:v>
                </c:pt>
                <c:pt idx="212">
                  <c:v>257</c:v>
                </c:pt>
                <c:pt idx="213">
                  <c:v>257</c:v>
                </c:pt>
                <c:pt idx="214">
                  <c:v>257</c:v>
                </c:pt>
                <c:pt idx="215">
                  <c:v>257</c:v>
                </c:pt>
                <c:pt idx="216">
                  <c:v>257</c:v>
                </c:pt>
                <c:pt idx="217">
                  <c:v>257</c:v>
                </c:pt>
                <c:pt idx="218">
                  <c:v>257</c:v>
                </c:pt>
                <c:pt idx="219">
                  <c:v>257</c:v>
                </c:pt>
                <c:pt idx="220">
                  <c:v>257</c:v>
                </c:pt>
                <c:pt idx="221">
                  <c:v>257</c:v>
                </c:pt>
                <c:pt idx="222">
                  <c:v>257</c:v>
                </c:pt>
                <c:pt idx="223">
                  <c:v>257</c:v>
                </c:pt>
                <c:pt idx="224">
                  <c:v>257</c:v>
                </c:pt>
                <c:pt idx="225">
                  <c:v>257</c:v>
                </c:pt>
                <c:pt idx="226">
                  <c:v>257</c:v>
                </c:pt>
                <c:pt idx="227">
                  <c:v>257</c:v>
                </c:pt>
                <c:pt idx="228">
                  <c:v>257</c:v>
                </c:pt>
                <c:pt idx="229">
                  <c:v>257</c:v>
                </c:pt>
                <c:pt idx="230">
                  <c:v>257</c:v>
                </c:pt>
                <c:pt idx="231">
                  <c:v>257</c:v>
                </c:pt>
                <c:pt idx="232">
                  <c:v>257</c:v>
                </c:pt>
                <c:pt idx="233">
                  <c:v>257</c:v>
                </c:pt>
                <c:pt idx="234">
                  <c:v>257</c:v>
                </c:pt>
                <c:pt idx="235">
                  <c:v>257</c:v>
                </c:pt>
                <c:pt idx="236">
                  <c:v>257</c:v>
                </c:pt>
                <c:pt idx="237">
                  <c:v>257</c:v>
                </c:pt>
                <c:pt idx="238">
                  <c:v>257</c:v>
                </c:pt>
                <c:pt idx="239">
                  <c:v>257</c:v>
                </c:pt>
                <c:pt idx="240">
                  <c:v>257</c:v>
                </c:pt>
                <c:pt idx="241">
                  <c:v>257</c:v>
                </c:pt>
                <c:pt idx="242">
                  <c:v>257</c:v>
                </c:pt>
                <c:pt idx="243">
                  <c:v>257</c:v>
                </c:pt>
                <c:pt idx="244">
                  <c:v>257</c:v>
                </c:pt>
                <c:pt idx="245">
                  <c:v>257</c:v>
                </c:pt>
                <c:pt idx="246">
                  <c:v>257</c:v>
                </c:pt>
                <c:pt idx="247">
                  <c:v>257</c:v>
                </c:pt>
                <c:pt idx="248">
                  <c:v>257</c:v>
                </c:pt>
                <c:pt idx="249">
                  <c:v>257</c:v>
                </c:pt>
                <c:pt idx="250">
                  <c:v>257</c:v>
                </c:pt>
                <c:pt idx="251">
                  <c:v>257</c:v>
                </c:pt>
                <c:pt idx="252">
                  <c:v>257</c:v>
                </c:pt>
                <c:pt idx="253">
                  <c:v>257</c:v>
                </c:pt>
                <c:pt idx="254">
                  <c:v>257</c:v>
                </c:pt>
                <c:pt idx="255">
                  <c:v>257</c:v>
                </c:pt>
                <c:pt idx="256">
                  <c:v>257</c:v>
                </c:pt>
                <c:pt idx="257">
                  <c:v>541</c:v>
                </c:pt>
                <c:pt idx="258">
                  <c:v>541</c:v>
                </c:pt>
                <c:pt idx="259">
                  <c:v>541</c:v>
                </c:pt>
                <c:pt idx="260">
                  <c:v>541</c:v>
                </c:pt>
                <c:pt idx="261">
                  <c:v>541</c:v>
                </c:pt>
                <c:pt idx="262">
                  <c:v>541</c:v>
                </c:pt>
                <c:pt idx="263">
                  <c:v>541</c:v>
                </c:pt>
                <c:pt idx="264">
                  <c:v>541</c:v>
                </c:pt>
                <c:pt idx="265">
                  <c:v>541</c:v>
                </c:pt>
                <c:pt idx="266">
                  <c:v>541</c:v>
                </c:pt>
                <c:pt idx="267">
                  <c:v>541</c:v>
                </c:pt>
                <c:pt idx="268">
                  <c:v>541</c:v>
                </c:pt>
                <c:pt idx="269">
                  <c:v>541</c:v>
                </c:pt>
                <c:pt idx="270">
                  <c:v>541</c:v>
                </c:pt>
                <c:pt idx="271">
                  <c:v>541</c:v>
                </c:pt>
                <c:pt idx="272">
                  <c:v>541</c:v>
                </c:pt>
                <c:pt idx="273">
                  <c:v>541</c:v>
                </c:pt>
                <c:pt idx="274">
                  <c:v>541</c:v>
                </c:pt>
                <c:pt idx="275">
                  <c:v>541</c:v>
                </c:pt>
                <c:pt idx="276">
                  <c:v>541</c:v>
                </c:pt>
                <c:pt idx="277">
                  <c:v>541</c:v>
                </c:pt>
                <c:pt idx="278">
                  <c:v>541</c:v>
                </c:pt>
                <c:pt idx="279">
                  <c:v>541</c:v>
                </c:pt>
                <c:pt idx="280">
                  <c:v>541</c:v>
                </c:pt>
                <c:pt idx="281">
                  <c:v>541</c:v>
                </c:pt>
                <c:pt idx="282">
                  <c:v>541</c:v>
                </c:pt>
                <c:pt idx="283">
                  <c:v>541</c:v>
                </c:pt>
                <c:pt idx="284">
                  <c:v>541</c:v>
                </c:pt>
                <c:pt idx="285">
                  <c:v>541</c:v>
                </c:pt>
                <c:pt idx="286">
                  <c:v>541</c:v>
                </c:pt>
                <c:pt idx="287">
                  <c:v>541</c:v>
                </c:pt>
                <c:pt idx="288">
                  <c:v>541</c:v>
                </c:pt>
                <c:pt idx="289">
                  <c:v>541</c:v>
                </c:pt>
                <c:pt idx="290">
                  <c:v>541</c:v>
                </c:pt>
                <c:pt idx="291">
                  <c:v>541</c:v>
                </c:pt>
                <c:pt idx="292">
                  <c:v>541</c:v>
                </c:pt>
                <c:pt idx="293">
                  <c:v>541</c:v>
                </c:pt>
                <c:pt idx="294">
                  <c:v>541</c:v>
                </c:pt>
                <c:pt idx="295">
                  <c:v>541</c:v>
                </c:pt>
                <c:pt idx="296">
                  <c:v>541</c:v>
                </c:pt>
                <c:pt idx="297">
                  <c:v>541</c:v>
                </c:pt>
                <c:pt idx="298">
                  <c:v>541</c:v>
                </c:pt>
                <c:pt idx="299">
                  <c:v>541</c:v>
                </c:pt>
                <c:pt idx="300">
                  <c:v>541</c:v>
                </c:pt>
                <c:pt idx="301">
                  <c:v>541</c:v>
                </c:pt>
                <c:pt idx="302">
                  <c:v>541</c:v>
                </c:pt>
                <c:pt idx="303">
                  <c:v>541</c:v>
                </c:pt>
                <c:pt idx="304">
                  <c:v>541</c:v>
                </c:pt>
                <c:pt idx="305">
                  <c:v>541</c:v>
                </c:pt>
                <c:pt idx="306">
                  <c:v>541</c:v>
                </c:pt>
                <c:pt idx="307">
                  <c:v>541</c:v>
                </c:pt>
                <c:pt idx="308">
                  <c:v>541</c:v>
                </c:pt>
                <c:pt idx="309">
                  <c:v>541</c:v>
                </c:pt>
                <c:pt idx="310">
                  <c:v>541</c:v>
                </c:pt>
                <c:pt idx="311">
                  <c:v>541</c:v>
                </c:pt>
                <c:pt idx="312">
                  <c:v>541</c:v>
                </c:pt>
                <c:pt idx="313">
                  <c:v>541</c:v>
                </c:pt>
                <c:pt idx="314">
                  <c:v>541</c:v>
                </c:pt>
                <c:pt idx="315">
                  <c:v>541</c:v>
                </c:pt>
                <c:pt idx="316">
                  <c:v>541</c:v>
                </c:pt>
                <c:pt idx="317">
                  <c:v>541</c:v>
                </c:pt>
                <c:pt idx="318">
                  <c:v>541</c:v>
                </c:pt>
                <c:pt idx="319">
                  <c:v>541</c:v>
                </c:pt>
                <c:pt idx="320">
                  <c:v>541</c:v>
                </c:pt>
                <c:pt idx="321">
                  <c:v>541</c:v>
                </c:pt>
                <c:pt idx="322">
                  <c:v>541</c:v>
                </c:pt>
                <c:pt idx="323">
                  <c:v>541</c:v>
                </c:pt>
                <c:pt idx="324">
                  <c:v>541</c:v>
                </c:pt>
                <c:pt idx="325">
                  <c:v>541</c:v>
                </c:pt>
                <c:pt idx="326">
                  <c:v>541</c:v>
                </c:pt>
                <c:pt idx="327">
                  <c:v>541</c:v>
                </c:pt>
                <c:pt idx="328">
                  <c:v>541</c:v>
                </c:pt>
                <c:pt idx="329">
                  <c:v>541</c:v>
                </c:pt>
                <c:pt idx="330">
                  <c:v>541</c:v>
                </c:pt>
                <c:pt idx="331">
                  <c:v>541</c:v>
                </c:pt>
                <c:pt idx="332">
                  <c:v>541</c:v>
                </c:pt>
                <c:pt idx="333">
                  <c:v>541</c:v>
                </c:pt>
                <c:pt idx="334">
                  <c:v>541</c:v>
                </c:pt>
                <c:pt idx="335">
                  <c:v>541</c:v>
                </c:pt>
                <c:pt idx="336">
                  <c:v>541</c:v>
                </c:pt>
                <c:pt idx="337">
                  <c:v>541</c:v>
                </c:pt>
                <c:pt idx="338">
                  <c:v>541</c:v>
                </c:pt>
                <c:pt idx="339">
                  <c:v>541</c:v>
                </c:pt>
                <c:pt idx="340">
                  <c:v>541</c:v>
                </c:pt>
                <c:pt idx="341">
                  <c:v>541</c:v>
                </c:pt>
                <c:pt idx="342">
                  <c:v>541</c:v>
                </c:pt>
                <c:pt idx="343">
                  <c:v>541</c:v>
                </c:pt>
                <c:pt idx="344">
                  <c:v>541</c:v>
                </c:pt>
                <c:pt idx="345">
                  <c:v>541</c:v>
                </c:pt>
                <c:pt idx="346">
                  <c:v>541</c:v>
                </c:pt>
                <c:pt idx="347">
                  <c:v>541</c:v>
                </c:pt>
                <c:pt idx="348">
                  <c:v>541</c:v>
                </c:pt>
                <c:pt idx="349">
                  <c:v>541</c:v>
                </c:pt>
                <c:pt idx="350">
                  <c:v>541</c:v>
                </c:pt>
                <c:pt idx="351">
                  <c:v>541</c:v>
                </c:pt>
                <c:pt idx="352">
                  <c:v>541</c:v>
                </c:pt>
                <c:pt idx="353">
                  <c:v>541</c:v>
                </c:pt>
                <c:pt idx="354">
                  <c:v>541</c:v>
                </c:pt>
                <c:pt idx="355">
                  <c:v>541</c:v>
                </c:pt>
                <c:pt idx="356">
                  <c:v>541</c:v>
                </c:pt>
                <c:pt idx="357">
                  <c:v>541</c:v>
                </c:pt>
                <c:pt idx="358">
                  <c:v>541</c:v>
                </c:pt>
                <c:pt idx="359">
                  <c:v>541</c:v>
                </c:pt>
                <c:pt idx="360">
                  <c:v>541</c:v>
                </c:pt>
                <c:pt idx="361">
                  <c:v>541</c:v>
                </c:pt>
                <c:pt idx="362">
                  <c:v>541</c:v>
                </c:pt>
                <c:pt idx="363">
                  <c:v>541</c:v>
                </c:pt>
                <c:pt idx="364">
                  <c:v>541</c:v>
                </c:pt>
                <c:pt idx="365">
                  <c:v>541</c:v>
                </c:pt>
                <c:pt idx="366">
                  <c:v>541</c:v>
                </c:pt>
                <c:pt idx="367">
                  <c:v>541</c:v>
                </c:pt>
                <c:pt idx="368">
                  <c:v>541</c:v>
                </c:pt>
                <c:pt idx="369">
                  <c:v>541</c:v>
                </c:pt>
                <c:pt idx="370">
                  <c:v>541</c:v>
                </c:pt>
                <c:pt idx="371">
                  <c:v>541</c:v>
                </c:pt>
                <c:pt idx="372">
                  <c:v>541</c:v>
                </c:pt>
                <c:pt idx="373">
                  <c:v>541</c:v>
                </c:pt>
                <c:pt idx="374">
                  <c:v>541</c:v>
                </c:pt>
                <c:pt idx="375">
                  <c:v>541</c:v>
                </c:pt>
                <c:pt idx="376">
                  <c:v>541</c:v>
                </c:pt>
                <c:pt idx="377">
                  <c:v>541</c:v>
                </c:pt>
                <c:pt idx="378">
                  <c:v>541</c:v>
                </c:pt>
                <c:pt idx="379">
                  <c:v>541</c:v>
                </c:pt>
                <c:pt idx="380">
                  <c:v>541</c:v>
                </c:pt>
                <c:pt idx="381">
                  <c:v>541</c:v>
                </c:pt>
                <c:pt idx="382">
                  <c:v>541</c:v>
                </c:pt>
                <c:pt idx="383">
                  <c:v>541</c:v>
                </c:pt>
                <c:pt idx="384">
                  <c:v>541</c:v>
                </c:pt>
                <c:pt idx="385">
                  <c:v>541</c:v>
                </c:pt>
                <c:pt idx="386">
                  <c:v>541</c:v>
                </c:pt>
                <c:pt idx="387">
                  <c:v>541</c:v>
                </c:pt>
                <c:pt idx="388">
                  <c:v>541</c:v>
                </c:pt>
                <c:pt idx="389">
                  <c:v>541</c:v>
                </c:pt>
                <c:pt idx="390">
                  <c:v>541</c:v>
                </c:pt>
                <c:pt idx="391">
                  <c:v>541</c:v>
                </c:pt>
                <c:pt idx="392">
                  <c:v>541</c:v>
                </c:pt>
                <c:pt idx="393">
                  <c:v>541</c:v>
                </c:pt>
                <c:pt idx="394">
                  <c:v>541</c:v>
                </c:pt>
                <c:pt idx="395">
                  <c:v>541</c:v>
                </c:pt>
                <c:pt idx="396">
                  <c:v>541</c:v>
                </c:pt>
                <c:pt idx="397">
                  <c:v>541</c:v>
                </c:pt>
                <c:pt idx="398">
                  <c:v>541</c:v>
                </c:pt>
                <c:pt idx="399">
                  <c:v>541</c:v>
                </c:pt>
                <c:pt idx="400">
                  <c:v>541</c:v>
                </c:pt>
                <c:pt idx="401">
                  <c:v>541</c:v>
                </c:pt>
                <c:pt idx="402">
                  <c:v>541</c:v>
                </c:pt>
                <c:pt idx="403">
                  <c:v>541</c:v>
                </c:pt>
                <c:pt idx="404">
                  <c:v>541</c:v>
                </c:pt>
                <c:pt idx="405">
                  <c:v>541</c:v>
                </c:pt>
                <c:pt idx="406">
                  <c:v>541</c:v>
                </c:pt>
                <c:pt idx="407">
                  <c:v>541</c:v>
                </c:pt>
                <c:pt idx="408">
                  <c:v>541</c:v>
                </c:pt>
                <c:pt idx="409">
                  <c:v>541</c:v>
                </c:pt>
                <c:pt idx="410">
                  <c:v>541</c:v>
                </c:pt>
                <c:pt idx="411">
                  <c:v>541</c:v>
                </c:pt>
                <c:pt idx="412">
                  <c:v>541</c:v>
                </c:pt>
                <c:pt idx="413">
                  <c:v>541</c:v>
                </c:pt>
                <c:pt idx="414">
                  <c:v>541</c:v>
                </c:pt>
                <c:pt idx="415">
                  <c:v>541</c:v>
                </c:pt>
                <c:pt idx="416">
                  <c:v>541</c:v>
                </c:pt>
                <c:pt idx="417">
                  <c:v>541</c:v>
                </c:pt>
                <c:pt idx="418">
                  <c:v>541</c:v>
                </c:pt>
                <c:pt idx="419">
                  <c:v>541</c:v>
                </c:pt>
                <c:pt idx="420">
                  <c:v>541</c:v>
                </c:pt>
                <c:pt idx="421">
                  <c:v>541</c:v>
                </c:pt>
                <c:pt idx="422">
                  <c:v>541</c:v>
                </c:pt>
                <c:pt idx="423">
                  <c:v>541</c:v>
                </c:pt>
                <c:pt idx="424">
                  <c:v>541</c:v>
                </c:pt>
                <c:pt idx="425">
                  <c:v>541</c:v>
                </c:pt>
                <c:pt idx="426">
                  <c:v>541</c:v>
                </c:pt>
                <c:pt idx="427">
                  <c:v>541</c:v>
                </c:pt>
                <c:pt idx="428">
                  <c:v>541</c:v>
                </c:pt>
                <c:pt idx="429">
                  <c:v>541</c:v>
                </c:pt>
                <c:pt idx="430">
                  <c:v>541</c:v>
                </c:pt>
                <c:pt idx="431">
                  <c:v>541</c:v>
                </c:pt>
                <c:pt idx="432">
                  <c:v>541</c:v>
                </c:pt>
                <c:pt idx="433">
                  <c:v>541</c:v>
                </c:pt>
                <c:pt idx="434">
                  <c:v>541</c:v>
                </c:pt>
                <c:pt idx="435">
                  <c:v>541</c:v>
                </c:pt>
                <c:pt idx="436">
                  <c:v>541</c:v>
                </c:pt>
                <c:pt idx="437">
                  <c:v>541</c:v>
                </c:pt>
                <c:pt idx="438">
                  <c:v>541</c:v>
                </c:pt>
                <c:pt idx="439">
                  <c:v>541</c:v>
                </c:pt>
                <c:pt idx="440">
                  <c:v>541</c:v>
                </c:pt>
                <c:pt idx="441">
                  <c:v>541</c:v>
                </c:pt>
                <c:pt idx="442">
                  <c:v>541</c:v>
                </c:pt>
                <c:pt idx="443">
                  <c:v>541</c:v>
                </c:pt>
                <c:pt idx="444">
                  <c:v>541</c:v>
                </c:pt>
                <c:pt idx="445">
                  <c:v>541</c:v>
                </c:pt>
                <c:pt idx="446">
                  <c:v>541</c:v>
                </c:pt>
                <c:pt idx="447">
                  <c:v>541</c:v>
                </c:pt>
                <c:pt idx="448">
                  <c:v>541</c:v>
                </c:pt>
                <c:pt idx="449">
                  <c:v>541</c:v>
                </c:pt>
                <c:pt idx="450">
                  <c:v>541</c:v>
                </c:pt>
                <c:pt idx="451">
                  <c:v>541</c:v>
                </c:pt>
                <c:pt idx="452">
                  <c:v>541</c:v>
                </c:pt>
                <c:pt idx="453">
                  <c:v>541</c:v>
                </c:pt>
                <c:pt idx="454">
                  <c:v>541</c:v>
                </c:pt>
                <c:pt idx="455">
                  <c:v>541</c:v>
                </c:pt>
                <c:pt idx="456">
                  <c:v>541</c:v>
                </c:pt>
                <c:pt idx="457">
                  <c:v>541</c:v>
                </c:pt>
                <c:pt idx="458">
                  <c:v>541</c:v>
                </c:pt>
                <c:pt idx="459">
                  <c:v>541</c:v>
                </c:pt>
                <c:pt idx="460">
                  <c:v>541</c:v>
                </c:pt>
                <c:pt idx="461">
                  <c:v>541</c:v>
                </c:pt>
                <c:pt idx="462">
                  <c:v>541</c:v>
                </c:pt>
                <c:pt idx="463">
                  <c:v>541</c:v>
                </c:pt>
                <c:pt idx="464">
                  <c:v>541</c:v>
                </c:pt>
                <c:pt idx="465">
                  <c:v>541</c:v>
                </c:pt>
                <c:pt idx="466">
                  <c:v>541</c:v>
                </c:pt>
                <c:pt idx="467">
                  <c:v>541</c:v>
                </c:pt>
                <c:pt idx="468">
                  <c:v>541</c:v>
                </c:pt>
                <c:pt idx="469">
                  <c:v>541</c:v>
                </c:pt>
                <c:pt idx="470">
                  <c:v>541</c:v>
                </c:pt>
                <c:pt idx="471">
                  <c:v>541</c:v>
                </c:pt>
                <c:pt idx="472">
                  <c:v>541</c:v>
                </c:pt>
                <c:pt idx="473">
                  <c:v>541</c:v>
                </c:pt>
                <c:pt idx="474">
                  <c:v>541</c:v>
                </c:pt>
                <c:pt idx="475">
                  <c:v>541</c:v>
                </c:pt>
                <c:pt idx="476">
                  <c:v>541</c:v>
                </c:pt>
                <c:pt idx="477">
                  <c:v>541</c:v>
                </c:pt>
                <c:pt idx="478">
                  <c:v>541</c:v>
                </c:pt>
                <c:pt idx="479">
                  <c:v>541</c:v>
                </c:pt>
                <c:pt idx="480">
                  <c:v>541</c:v>
                </c:pt>
                <c:pt idx="481">
                  <c:v>541</c:v>
                </c:pt>
                <c:pt idx="482">
                  <c:v>541</c:v>
                </c:pt>
                <c:pt idx="483">
                  <c:v>541</c:v>
                </c:pt>
                <c:pt idx="484">
                  <c:v>541</c:v>
                </c:pt>
                <c:pt idx="485">
                  <c:v>541</c:v>
                </c:pt>
                <c:pt idx="486">
                  <c:v>541</c:v>
                </c:pt>
                <c:pt idx="487">
                  <c:v>541</c:v>
                </c:pt>
                <c:pt idx="488">
                  <c:v>541</c:v>
                </c:pt>
                <c:pt idx="489">
                  <c:v>541</c:v>
                </c:pt>
                <c:pt idx="490">
                  <c:v>541</c:v>
                </c:pt>
                <c:pt idx="491">
                  <c:v>541</c:v>
                </c:pt>
                <c:pt idx="492">
                  <c:v>541</c:v>
                </c:pt>
                <c:pt idx="493">
                  <c:v>541</c:v>
                </c:pt>
                <c:pt idx="494">
                  <c:v>541</c:v>
                </c:pt>
                <c:pt idx="495">
                  <c:v>541</c:v>
                </c:pt>
                <c:pt idx="496">
                  <c:v>541</c:v>
                </c:pt>
                <c:pt idx="497">
                  <c:v>541</c:v>
                </c:pt>
                <c:pt idx="498">
                  <c:v>541</c:v>
                </c:pt>
                <c:pt idx="499">
                  <c:v>541</c:v>
                </c:pt>
                <c:pt idx="500">
                  <c:v>541</c:v>
                </c:pt>
                <c:pt idx="501">
                  <c:v>541</c:v>
                </c:pt>
                <c:pt idx="502">
                  <c:v>541</c:v>
                </c:pt>
                <c:pt idx="503">
                  <c:v>541</c:v>
                </c:pt>
                <c:pt idx="504">
                  <c:v>541</c:v>
                </c:pt>
                <c:pt idx="505">
                  <c:v>541</c:v>
                </c:pt>
                <c:pt idx="506">
                  <c:v>541</c:v>
                </c:pt>
                <c:pt idx="507">
                  <c:v>541</c:v>
                </c:pt>
                <c:pt idx="508">
                  <c:v>541</c:v>
                </c:pt>
                <c:pt idx="509">
                  <c:v>541</c:v>
                </c:pt>
                <c:pt idx="510">
                  <c:v>541</c:v>
                </c:pt>
                <c:pt idx="511">
                  <c:v>541</c:v>
                </c:pt>
                <c:pt idx="512">
                  <c:v>541</c:v>
                </c:pt>
                <c:pt idx="513">
                  <c:v>541</c:v>
                </c:pt>
                <c:pt idx="514">
                  <c:v>541</c:v>
                </c:pt>
                <c:pt idx="515">
                  <c:v>541</c:v>
                </c:pt>
                <c:pt idx="516">
                  <c:v>541</c:v>
                </c:pt>
                <c:pt idx="517">
                  <c:v>541</c:v>
                </c:pt>
                <c:pt idx="518">
                  <c:v>541</c:v>
                </c:pt>
                <c:pt idx="519">
                  <c:v>541</c:v>
                </c:pt>
                <c:pt idx="520">
                  <c:v>541</c:v>
                </c:pt>
                <c:pt idx="521">
                  <c:v>541</c:v>
                </c:pt>
                <c:pt idx="522">
                  <c:v>541</c:v>
                </c:pt>
                <c:pt idx="523">
                  <c:v>541</c:v>
                </c:pt>
                <c:pt idx="524">
                  <c:v>541</c:v>
                </c:pt>
                <c:pt idx="525">
                  <c:v>541</c:v>
                </c:pt>
                <c:pt idx="526">
                  <c:v>541</c:v>
                </c:pt>
                <c:pt idx="527">
                  <c:v>541</c:v>
                </c:pt>
                <c:pt idx="528">
                  <c:v>541</c:v>
                </c:pt>
                <c:pt idx="529">
                  <c:v>541</c:v>
                </c:pt>
                <c:pt idx="530">
                  <c:v>541</c:v>
                </c:pt>
                <c:pt idx="531">
                  <c:v>541</c:v>
                </c:pt>
                <c:pt idx="532">
                  <c:v>541</c:v>
                </c:pt>
                <c:pt idx="533">
                  <c:v>541</c:v>
                </c:pt>
                <c:pt idx="534">
                  <c:v>541</c:v>
                </c:pt>
                <c:pt idx="535">
                  <c:v>541</c:v>
                </c:pt>
                <c:pt idx="536">
                  <c:v>541</c:v>
                </c:pt>
                <c:pt idx="537">
                  <c:v>541</c:v>
                </c:pt>
                <c:pt idx="538">
                  <c:v>541</c:v>
                </c:pt>
                <c:pt idx="539">
                  <c:v>541</c:v>
                </c:pt>
                <c:pt idx="540">
                  <c:v>541</c:v>
                </c:pt>
                <c:pt idx="541">
                  <c:v>1109</c:v>
                </c:pt>
                <c:pt idx="542">
                  <c:v>1109</c:v>
                </c:pt>
                <c:pt idx="543">
                  <c:v>1109</c:v>
                </c:pt>
                <c:pt idx="544">
                  <c:v>1109</c:v>
                </c:pt>
                <c:pt idx="545">
                  <c:v>1109</c:v>
                </c:pt>
                <c:pt idx="546">
                  <c:v>1109</c:v>
                </c:pt>
                <c:pt idx="547">
                  <c:v>1109</c:v>
                </c:pt>
                <c:pt idx="548">
                  <c:v>1109</c:v>
                </c:pt>
                <c:pt idx="549">
                  <c:v>1109</c:v>
                </c:pt>
                <c:pt idx="550">
                  <c:v>1109</c:v>
                </c:pt>
                <c:pt idx="551">
                  <c:v>1109</c:v>
                </c:pt>
                <c:pt idx="552">
                  <c:v>1109</c:v>
                </c:pt>
                <c:pt idx="553">
                  <c:v>1109</c:v>
                </c:pt>
                <c:pt idx="554">
                  <c:v>1109</c:v>
                </c:pt>
                <c:pt idx="555">
                  <c:v>1109</c:v>
                </c:pt>
                <c:pt idx="556">
                  <c:v>1109</c:v>
                </c:pt>
                <c:pt idx="557">
                  <c:v>1109</c:v>
                </c:pt>
                <c:pt idx="558">
                  <c:v>1109</c:v>
                </c:pt>
                <c:pt idx="559">
                  <c:v>1109</c:v>
                </c:pt>
                <c:pt idx="560">
                  <c:v>1109</c:v>
                </c:pt>
                <c:pt idx="561">
                  <c:v>1109</c:v>
                </c:pt>
                <c:pt idx="562">
                  <c:v>1109</c:v>
                </c:pt>
                <c:pt idx="563">
                  <c:v>1109</c:v>
                </c:pt>
                <c:pt idx="564">
                  <c:v>1109</c:v>
                </c:pt>
                <c:pt idx="565">
                  <c:v>1109</c:v>
                </c:pt>
                <c:pt idx="566">
                  <c:v>1109</c:v>
                </c:pt>
                <c:pt idx="567">
                  <c:v>1109</c:v>
                </c:pt>
                <c:pt idx="568">
                  <c:v>1109</c:v>
                </c:pt>
                <c:pt idx="569">
                  <c:v>1109</c:v>
                </c:pt>
                <c:pt idx="570">
                  <c:v>1109</c:v>
                </c:pt>
                <c:pt idx="571">
                  <c:v>1109</c:v>
                </c:pt>
                <c:pt idx="572">
                  <c:v>1109</c:v>
                </c:pt>
                <c:pt idx="573">
                  <c:v>1109</c:v>
                </c:pt>
                <c:pt idx="574">
                  <c:v>1109</c:v>
                </c:pt>
                <c:pt idx="575">
                  <c:v>1109</c:v>
                </c:pt>
                <c:pt idx="576">
                  <c:v>1109</c:v>
                </c:pt>
                <c:pt idx="577">
                  <c:v>1109</c:v>
                </c:pt>
                <c:pt idx="578">
                  <c:v>1109</c:v>
                </c:pt>
                <c:pt idx="579">
                  <c:v>1109</c:v>
                </c:pt>
                <c:pt idx="580">
                  <c:v>1109</c:v>
                </c:pt>
                <c:pt idx="581">
                  <c:v>1109</c:v>
                </c:pt>
                <c:pt idx="582">
                  <c:v>1109</c:v>
                </c:pt>
                <c:pt idx="583">
                  <c:v>1109</c:v>
                </c:pt>
                <c:pt idx="584">
                  <c:v>1109</c:v>
                </c:pt>
                <c:pt idx="585">
                  <c:v>1109</c:v>
                </c:pt>
                <c:pt idx="586">
                  <c:v>1109</c:v>
                </c:pt>
                <c:pt idx="587">
                  <c:v>1109</c:v>
                </c:pt>
                <c:pt idx="588">
                  <c:v>1109</c:v>
                </c:pt>
                <c:pt idx="589">
                  <c:v>1109</c:v>
                </c:pt>
                <c:pt idx="590">
                  <c:v>1109</c:v>
                </c:pt>
                <c:pt idx="591">
                  <c:v>1109</c:v>
                </c:pt>
                <c:pt idx="592">
                  <c:v>1109</c:v>
                </c:pt>
                <c:pt idx="593">
                  <c:v>1109</c:v>
                </c:pt>
                <c:pt idx="594">
                  <c:v>1109</c:v>
                </c:pt>
                <c:pt idx="595">
                  <c:v>1109</c:v>
                </c:pt>
                <c:pt idx="596">
                  <c:v>1109</c:v>
                </c:pt>
                <c:pt idx="597">
                  <c:v>1109</c:v>
                </c:pt>
                <c:pt idx="598">
                  <c:v>1109</c:v>
                </c:pt>
                <c:pt idx="599">
                  <c:v>1109</c:v>
                </c:pt>
                <c:pt idx="600">
                  <c:v>1109</c:v>
                </c:pt>
                <c:pt idx="601">
                  <c:v>1109</c:v>
                </c:pt>
                <c:pt idx="602">
                  <c:v>1109</c:v>
                </c:pt>
                <c:pt idx="603">
                  <c:v>1109</c:v>
                </c:pt>
                <c:pt idx="604">
                  <c:v>1109</c:v>
                </c:pt>
                <c:pt idx="605">
                  <c:v>1109</c:v>
                </c:pt>
                <c:pt idx="606">
                  <c:v>1109</c:v>
                </c:pt>
                <c:pt idx="607">
                  <c:v>1109</c:v>
                </c:pt>
                <c:pt idx="608">
                  <c:v>1109</c:v>
                </c:pt>
                <c:pt idx="609">
                  <c:v>1109</c:v>
                </c:pt>
                <c:pt idx="610">
                  <c:v>1109</c:v>
                </c:pt>
                <c:pt idx="611">
                  <c:v>1109</c:v>
                </c:pt>
                <c:pt idx="612">
                  <c:v>1109</c:v>
                </c:pt>
                <c:pt idx="613">
                  <c:v>1109</c:v>
                </c:pt>
                <c:pt idx="614">
                  <c:v>1109</c:v>
                </c:pt>
                <c:pt idx="615">
                  <c:v>1109</c:v>
                </c:pt>
                <c:pt idx="616">
                  <c:v>1109</c:v>
                </c:pt>
                <c:pt idx="617">
                  <c:v>1109</c:v>
                </c:pt>
                <c:pt idx="618">
                  <c:v>1109</c:v>
                </c:pt>
                <c:pt idx="619">
                  <c:v>1109</c:v>
                </c:pt>
                <c:pt idx="620">
                  <c:v>1109</c:v>
                </c:pt>
                <c:pt idx="621">
                  <c:v>1109</c:v>
                </c:pt>
                <c:pt idx="622">
                  <c:v>1109</c:v>
                </c:pt>
                <c:pt idx="623">
                  <c:v>1109</c:v>
                </c:pt>
                <c:pt idx="624">
                  <c:v>1109</c:v>
                </c:pt>
                <c:pt idx="625">
                  <c:v>1109</c:v>
                </c:pt>
                <c:pt idx="626">
                  <c:v>1109</c:v>
                </c:pt>
                <c:pt idx="627">
                  <c:v>1109</c:v>
                </c:pt>
                <c:pt idx="628">
                  <c:v>1109</c:v>
                </c:pt>
                <c:pt idx="629">
                  <c:v>1109</c:v>
                </c:pt>
                <c:pt idx="630">
                  <c:v>1109</c:v>
                </c:pt>
                <c:pt idx="631">
                  <c:v>1109</c:v>
                </c:pt>
                <c:pt idx="632">
                  <c:v>1109</c:v>
                </c:pt>
                <c:pt idx="633">
                  <c:v>1109</c:v>
                </c:pt>
                <c:pt idx="634">
                  <c:v>1109</c:v>
                </c:pt>
                <c:pt idx="635">
                  <c:v>1109</c:v>
                </c:pt>
                <c:pt idx="636">
                  <c:v>1109</c:v>
                </c:pt>
                <c:pt idx="637">
                  <c:v>1109</c:v>
                </c:pt>
                <c:pt idx="638">
                  <c:v>1109</c:v>
                </c:pt>
                <c:pt idx="639">
                  <c:v>1109</c:v>
                </c:pt>
                <c:pt idx="640">
                  <c:v>1109</c:v>
                </c:pt>
                <c:pt idx="641">
                  <c:v>1109</c:v>
                </c:pt>
                <c:pt idx="642">
                  <c:v>1109</c:v>
                </c:pt>
                <c:pt idx="643">
                  <c:v>1109</c:v>
                </c:pt>
                <c:pt idx="644">
                  <c:v>1109</c:v>
                </c:pt>
                <c:pt idx="645">
                  <c:v>1109</c:v>
                </c:pt>
                <c:pt idx="646">
                  <c:v>1109</c:v>
                </c:pt>
                <c:pt idx="647">
                  <c:v>1109</c:v>
                </c:pt>
                <c:pt idx="648">
                  <c:v>1109</c:v>
                </c:pt>
                <c:pt idx="649">
                  <c:v>1109</c:v>
                </c:pt>
                <c:pt idx="650">
                  <c:v>1109</c:v>
                </c:pt>
                <c:pt idx="651">
                  <c:v>1109</c:v>
                </c:pt>
                <c:pt idx="652">
                  <c:v>1109</c:v>
                </c:pt>
                <c:pt idx="653">
                  <c:v>1109</c:v>
                </c:pt>
                <c:pt idx="654">
                  <c:v>1109</c:v>
                </c:pt>
                <c:pt idx="655">
                  <c:v>1109</c:v>
                </c:pt>
                <c:pt idx="656">
                  <c:v>1109</c:v>
                </c:pt>
                <c:pt idx="657">
                  <c:v>1109</c:v>
                </c:pt>
                <c:pt idx="658">
                  <c:v>1109</c:v>
                </c:pt>
                <c:pt idx="659">
                  <c:v>1109</c:v>
                </c:pt>
                <c:pt idx="660">
                  <c:v>1109</c:v>
                </c:pt>
                <c:pt idx="661">
                  <c:v>1109</c:v>
                </c:pt>
                <c:pt idx="662">
                  <c:v>1109</c:v>
                </c:pt>
                <c:pt idx="663">
                  <c:v>1109</c:v>
                </c:pt>
                <c:pt idx="664">
                  <c:v>1109</c:v>
                </c:pt>
                <c:pt idx="665">
                  <c:v>1109</c:v>
                </c:pt>
                <c:pt idx="666">
                  <c:v>1109</c:v>
                </c:pt>
                <c:pt idx="667">
                  <c:v>1109</c:v>
                </c:pt>
                <c:pt idx="668">
                  <c:v>1109</c:v>
                </c:pt>
                <c:pt idx="669">
                  <c:v>1109</c:v>
                </c:pt>
                <c:pt idx="670">
                  <c:v>1109</c:v>
                </c:pt>
                <c:pt idx="671">
                  <c:v>1109</c:v>
                </c:pt>
                <c:pt idx="672">
                  <c:v>1109</c:v>
                </c:pt>
                <c:pt idx="673">
                  <c:v>1109</c:v>
                </c:pt>
                <c:pt idx="674">
                  <c:v>1109</c:v>
                </c:pt>
                <c:pt idx="675">
                  <c:v>1109</c:v>
                </c:pt>
                <c:pt idx="676">
                  <c:v>1109</c:v>
                </c:pt>
                <c:pt idx="677">
                  <c:v>1109</c:v>
                </c:pt>
                <c:pt idx="678">
                  <c:v>1109</c:v>
                </c:pt>
                <c:pt idx="679">
                  <c:v>1109</c:v>
                </c:pt>
                <c:pt idx="680">
                  <c:v>1109</c:v>
                </c:pt>
                <c:pt idx="681">
                  <c:v>1109</c:v>
                </c:pt>
                <c:pt idx="682">
                  <c:v>1109</c:v>
                </c:pt>
                <c:pt idx="683">
                  <c:v>1109</c:v>
                </c:pt>
                <c:pt idx="684">
                  <c:v>1109</c:v>
                </c:pt>
                <c:pt idx="685">
                  <c:v>1109</c:v>
                </c:pt>
                <c:pt idx="686">
                  <c:v>1109</c:v>
                </c:pt>
                <c:pt idx="687">
                  <c:v>1109</c:v>
                </c:pt>
                <c:pt idx="688">
                  <c:v>1109</c:v>
                </c:pt>
                <c:pt idx="689">
                  <c:v>1109</c:v>
                </c:pt>
                <c:pt idx="690">
                  <c:v>1109</c:v>
                </c:pt>
                <c:pt idx="691">
                  <c:v>1109</c:v>
                </c:pt>
                <c:pt idx="692">
                  <c:v>1109</c:v>
                </c:pt>
                <c:pt idx="693">
                  <c:v>1109</c:v>
                </c:pt>
                <c:pt idx="694">
                  <c:v>1109</c:v>
                </c:pt>
                <c:pt idx="695">
                  <c:v>1109</c:v>
                </c:pt>
                <c:pt idx="696">
                  <c:v>1109</c:v>
                </c:pt>
                <c:pt idx="697">
                  <c:v>1109</c:v>
                </c:pt>
                <c:pt idx="698">
                  <c:v>1109</c:v>
                </c:pt>
                <c:pt idx="699">
                  <c:v>1109</c:v>
                </c:pt>
                <c:pt idx="700">
                  <c:v>1109</c:v>
                </c:pt>
                <c:pt idx="701">
                  <c:v>1109</c:v>
                </c:pt>
                <c:pt idx="702">
                  <c:v>1109</c:v>
                </c:pt>
                <c:pt idx="703">
                  <c:v>1109</c:v>
                </c:pt>
                <c:pt idx="704">
                  <c:v>1109</c:v>
                </c:pt>
                <c:pt idx="705">
                  <c:v>1109</c:v>
                </c:pt>
                <c:pt idx="706">
                  <c:v>1109</c:v>
                </c:pt>
                <c:pt idx="707">
                  <c:v>1109</c:v>
                </c:pt>
                <c:pt idx="708">
                  <c:v>1109</c:v>
                </c:pt>
                <c:pt idx="709">
                  <c:v>1109</c:v>
                </c:pt>
                <c:pt idx="710">
                  <c:v>1109</c:v>
                </c:pt>
                <c:pt idx="711">
                  <c:v>1109</c:v>
                </c:pt>
                <c:pt idx="712">
                  <c:v>1109</c:v>
                </c:pt>
                <c:pt idx="713">
                  <c:v>1109</c:v>
                </c:pt>
                <c:pt idx="714">
                  <c:v>1109</c:v>
                </c:pt>
                <c:pt idx="715">
                  <c:v>1109</c:v>
                </c:pt>
                <c:pt idx="716">
                  <c:v>1109</c:v>
                </c:pt>
                <c:pt idx="717">
                  <c:v>1109</c:v>
                </c:pt>
                <c:pt idx="718">
                  <c:v>1109</c:v>
                </c:pt>
                <c:pt idx="719">
                  <c:v>1109</c:v>
                </c:pt>
                <c:pt idx="720">
                  <c:v>1109</c:v>
                </c:pt>
                <c:pt idx="721">
                  <c:v>1109</c:v>
                </c:pt>
                <c:pt idx="722">
                  <c:v>1109</c:v>
                </c:pt>
                <c:pt idx="723">
                  <c:v>1109</c:v>
                </c:pt>
                <c:pt idx="724">
                  <c:v>1109</c:v>
                </c:pt>
                <c:pt idx="725">
                  <c:v>1109</c:v>
                </c:pt>
                <c:pt idx="726">
                  <c:v>1109</c:v>
                </c:pt>
                <c:pt idx="727">
                  <c:v>1109</c:v>
                </c:pt>
                <c:pt idx="728">
                  <c:v>1109</c:v>
                </c:pt>
                <c:pt idx="729">
                  <c:v>1109</c:v>
                </c:pt>
                <c:pt idx="730">
                  <c:v>1109</c:v>
                </c:pt>
                <c:pt idx="731">
                  <c:v>1109</c:v>
                </c:pt>
                <c:pt idx="732">
                  <c:v>1109</c:v>
                </c:pt>
                <c:pt idx="733">
                  <c:v>1109</c:v>
                </c:pt>
                <c:pt idx="734">
                  <c:v>1109</c:v>
                </c:pt>
                <c:pt idx="735">
                  <c:v>1109</c:v>
                </c:pt>
                <c:pt idx="736">
                  <c:v>1109</c:v>
                </c:pt>
                <c:pt idx="737">
                  <c:v>1109</c:v>
                </c:pt>
                <c:pt idx="738">
                  <c:v>1109</c:v>
                </c:pt>
                <c:pt idx="739">
                  <c:v>1109</c:v>
                </c:pt>
                <c:pt idx="740">
                  <c:v>1109</c:v>
                </c:pt>
                <c:pt idx="741">
                  <c:v>1109</c:v>
                </c:pt>
                <c:pt idx="742">
                  <c:v>1109</c:v>
                </c:pt>
                <c:pt idx="743">
                  <c:v>1109</c:v>
                </c:pt>
                <c:pt idx="744">
                  <c:v>1109</c:v>
                </c:pt>
                <c:pt idx="745">
                  <c:v>1109</c:v>
                </c:pt>
                <c:pt idx="746">
                  <c:v>1109</c:v>
                </c:pt>
                <c:pt idx="747">
                  <c:v>1109</c:v>
                </c:pt>
                <c:pt idx="748">
                  <c:v>1109</c:v>
                </c:pt>
                <c:pt idx="749">
                  <c:v>1109</c:v>
                </c:pt>
                <c:pt idx="750">
                  <c:v>1109</c:v>
                </c:pt>
                <c:pt idx="751">
                  <c:v>1109</c:v>
                </c:pt>
                <c:pt idx="752">
                  <c:v>1109</c:v>
                </c:pt>
                <c:pt idx="753">
                  <c:v>1109</c:v>
                </c:pt>
                <c:pt idx="754">
                  <c:v>1109</c:v>
                </c:pt>
                <c:pt idx="755">
                  <c:v>1109</c:v>
                </c:pt>
                <c:pt idx="756">
                  <c:v>1109</c:v>
                </c:pt>
                <c:pt idx="757">
                  <c:v>1109</c:v>
                </c:pt>
                <c:pt idx="758">
                  <c:v>1109</c:v>
                </c:pt>
                <c:pt idx="759">
                  <c:v>1109</c:v>
                </c:pt>
                <c:pt idx="760">
                  <c:v>1109</c:v>
                </c:pt>
                <c:pt idx="761">
                  <c:v>1109</c:v>
                </c:pt>
                <c:pt idx="762">
                  <c:v>1109</c:v>
                </c:pt>
                <c:pt idx="763">
                  <c:v>1109</c:v>
                </c:pt>
                <c:pt idx="764">
                  <c:v>1109</c:v>
                </c:pt>
                <c:pt idx="765">
                  <c:v>1109</c:v>
                </c:pt>
                <c:pt idx="766">
                  <c:v>1109</c:v>
                </c:pt>
                <c:pt idx="767">
                  <c:v>1109</c:v>
                </c:pt>
                <c:pt idx="768">
                  <c:v>1109</c:v>
                </c:pt>
                <c:pt idx="769">
                  <c:v>1109</c:v>
                </c:pt>
                <c:pt idx="770">
                  <c:v>1109</c:v>
                </c:pt>
                <c:pt idx="771">
                  <c:v>1109</c:v>
                </c:pt>
                <c:pt idx="772">
                  <c:v>1109</c:v>
                </c:pt>
                <c:pt idx="773">
                  <c:v>1109</c:v>
                </c:pt>
                <c:pt idx="774">
                  <c:v>1109</c:v>
                </c:pt>
                <c:pt idx="775">
                  <c:v>1109</c:v>
                </c:pt>
                <c:pt idx="776">
                  <c:v>1109</c:v>
                </c:pt>
                <c:pt idx="777">
                  <c:v>1109</c:v>
                </c:pt>
                <c:pt idx="778">
                  <c:v>1109</c:v>
                </c:pt>
                <c:pt idx="779">
                  <c:v>1109</c:v>
                </c:pt>
                <c:pt idx="780">
                  <c:v>1109</c:v>
                </c:pt>
                <c:pt idx="781">
                  <c:v>1109</c:v>
                </c:pt>
                <c:pt idx="782">
                  <c:v>1109</c:v>
                </c:pt>
                <c:pt idx="783">
                  <c:v>1109</c:v>
                </c:pt>
                <c:pt idx="784">
                  <c:v>1109</c:v>
                </c:pt>
                <c:pt idx="785">
                  <c:v>1109</c:v>
                </c:pt>
                <c:pt idx="786">
                  <c:v>1109</c:v>
                </c:pt>
                <c:pt idx="787">
                  <c:v>1109</c:v>
                </c:pt>
                <c:pt idx="788">
                  <c:v>1109</c:v>
                </c:pt>
                <c:pt idx="789">
                  <c:v>1109</c:v>
                </c:pt>
                <c:pt idx="790">
                  <c:v>1109</c:v>
                </c:pt>
                <c:pt idx="791">
                  <c:v>1109</c:v>
                </c:pt>
                <c:pt idx="792">
                  <c:v>1109</c:v>
                </c:pt>
                <c:pt idx="793">
                  <c:v>1109</c:v>
                </c:pt>
                <c:pt idx="794">
                  <c:v>1109</c:v>
                </c:pt>
                <c:pt idx="795">
                  <c:v>1109</c:v>
                </c:pt>
                <c:pt idx="796">
                  <c:v>1109</c:v>
                </c:pt>
                <c:pt idx="797">
                  <c:v>1109</c:v>
                </c:pt>
                <c:pt idx="798">
                  <c:v>1109</c:v>
                </c:pt>
                <c:pt idx="799">
                  <c:v>1109</c:v>
                </c:pt>
                <c:pt idx="800">
                  <c:v>1109</c:v>
                </c:pt>
                <c:pt idx="801">
                  <c:v>1109</c:v>
                </c:pt>
                <c:pt idx="802">
                  <c:v>1109</c:v>
                </c:pt>
                <c:pt idx="803">
                  <c:v>1109</c:v>
                </c:pt>
                <c:pt idx="804">
                  <c:v>1109</c:v>
                </c:pt>
                <c:pt idx="805">
                  <c:v>1109</c:v>
                </c:pt>
                <c:pt idx="806">
                  <c:v>1109</c:v>
                </c:pt>
                <c:pt idx="807">
                  <c:v>1109</c:v>
                </c:pt>
                <c:pt idx="808">
                  <c:v>1109</c:v>
                </c:pt>
                <c:pt idx="809">
                  <c:v>1109</c:v>
                </c:pt>
                <c:pt idx="810">
                  <c:v>1109</c:v>
                </c:pt>
                <c:pt idx="811">
                  <c:v>1109</c:v>
                </c:pt>
                <c:pt idx="812">
                  <c:v>1109</c:v>
                </c:pt>
                <c:pt idx="813">
                  <c:v>1109</c:v>
                </c:pt>
                <c:pt idx="814">
                  <c:v>1109</c:v>
                </c:pt>
                <c:pt idx="815">
                  <c:v>1109</c:v>
                </c:pt>
                <c:pt idx="816">
                  <c:v>1109</c:v>
                </c:pt>
                <c:pt idx="817">
                  <c:v>1109</c:v>
                </c:pt>
                <c:pt idx="818">
                  <c:v>1109</c:v>
                </c:pt>
                <c:pt idx="819">
                  <c:v>1109</c:v>
                </c:pt>
                <c:pt idx="820">
                  <c:v>1109</c:v>
                </c:pt>
                <c:pt idx="821">
                  <c:v>1109</c:v>
                </c:pt>
                <c:pt idx="822">
                  <c:v>1109</c:v>
                </c:pt>
                <c:pt idx="823">
                  <c:v>1109</c:v>
                </c:pt>
                <c:pt idx="824">
                  <c:v>1109</c:v>
                </c:pt>
                <c:pt idx="825">
                  <c:v>1109</c:v>
                </c:pt>
                <c:pt idx="826">
                  <c:v>1109</c:v>
                </c:pt>
                <c:pt idx="827">
                  <c:v>1109</c:v>
                </c:pt>
                <c:pt idx="828">
                  <c:v>1109</c:v>
                </c:pt>
                <c:pt idx="829">
                  <c:v>1109</c:v>
                </c:pt>
                <c:pt idx="830">
                  <c:v>1109</c:v>
                </c:pt>
                <c:pt idx="831">
                  <c:v>1109</c:v>
                </c:pt>
                <c:pt idx="832">
                  <c:v>1109</c:v>
                </c:pt>
                <c:pt idx="833">
                  <c:v>1109</c:v>
                </c:pt>
                <c:pt idx="834">
                  <c:v>1109</c:v>
                </c:pt>
                <c:pt idx="835">
                  <c:v>1109</c:v>
                </c:pt>
                <c:pt idx="836">
                  <c:v>1109</c:v>
                </c:pt>
                <c:pt idx="837">
                  <c:v>1109</c:v>
                </c:pt>
                <c:pt idx="838">
                  <c:v>1109</c:v>
                </c:pt>
                <c:pt idx="839">
                  <c:v>1109</c:v>
                </c:pt>
                <c:pt idx="840">
                  <c:v>1109</c:v>
                </c:pt>
                <c:pt idx="841">
                  <c:v>1109</c:v>
                </c:pt>
                <c:pt idx="842">
                  <c:v>1109</c:v>
                </c:pt>
                <c:pt idx="843">
                  <c:v>1109</c:v>
                </c:pt>
                <c:pt idx="844">
                  <c:v>1109</c:v>
                </c:pt>
                <c:pt idx="845">
                  <c:v>1109</c:v>
                </c:pt>
                <c:pt idx="846">
                  <c:v>1109</c:v>
                </c:pt>
                <c:pt idx="847">
                  <c:v>1109</c:v>
                </c:pt>
                <c:pt idx="848">
                  <c:v>1109</c:v>
                </c:pt>
                <c:pt idx="849">
                  <c:v>1109</c:v>
                </c:pt>
                <c:pt idx="850">
                  <c:v>1109</c:v>
                </c:pt>
                <c:pt idx="851">
                  <c:v>1109</c:v>
                </c:pt>
                <c:pt idx="852">
                  <c:v>1109</c:v>
                </c:pt>
                <c:pt idx="853">
                  <c:v>1109</c:v>
                </c:pt>
                <c:pt idx="854">
                  <c:v>1109</c:v>
                </c:pt>
                <c:pt idx="855">
                  <c:v>1109</c:v>
                </c:pt>
                <c:pt idx="856">
                  <c:v>1109</c:v>
                </c:pt>
                <c:pt idx="857">
                  <c:v>1109</c:v>
                </c:pt>
                <c:pt idx="858">
                  <c:v>1109</c:v>
                </c:pt>
                <c:pt idx="859">
                  <c:v>1109</c:v>
                </c:pt>
                <c:pt idx="860">
                  <c:v>1109</c:v>
                </c:pt>
                <c:pt idx="861">
                  <c:v>1109</c:v>
                </c:pt>
                <c:pt idx="862">
                  <c:v>1109</c:v>
                </c:pt>
                <c:pt idx="863">
                  <c:v>1109</c:v>
                </c:pt>
                <c:pt idx="864">
                  <c:v>1109</c:v>
                </c:pt>
                <c:pt idx="865">
                  <c:v>1109</c:v>
                </c:pt>
                <c:pt idx="866">
                  <c:v>1109</c:v>
                </c:pt>
                <c:pt idx="867">
                  <c:v>1109</c:v>
                </c:pt>
                <c:pt idx="868">
                  <c:v>1109</c:v>
                </c:pt>
                <c:pt idx="869">
                  <c:v>1109</c:v>
                </c:pt>
                <c:pt idx="870">
                  <c:v>1109</c:v>
                </c:pt>
                <c:pt idx="871">
                  <c:v>1109</c:v>
                </c:pt>
                <c:pt idx="872">
                  <c:v>1109</c:v>
                </c:pt>
                <c:pt idx="873">
                  <c:v>1109</c:v>
                </c:pt>
                <c:pt idx="874">
                  <c:v>1109</c:v>
                </c:pt>
                <c:pt idx="875">
                  <c:v>1109</c:v>
                </c:pt>
                <c:pt idx="876">
                  <c:v>1109</c:v>
                </c:pt>
                <c:pt idx="877">
                  <c:v>1109</c:v>
                </c:pt>
                <c:pt idx="878">
                  <c:v>1109</c:v>
                </c:pt>
                <c:pt idx="879">
                  <c:v>1109</c:v>
                </c:pt>
                <c:pt idx="880">
                  <c:v>1109</c:v>
                </c:pt>
                <c:pt idx="881">
                  <c:v>1109</c:v>
                </c:pt>
                <c:pt idx="882">
                  <c:v>1109</c:v>
                </c:pt>
                <c:pt idx="883">
                  <c:v>1109</c:v>
                </c:pt>
                <c:pt idx="884">
                  <c:v>1109</c:v>
                </c:pt>
                <c:pt idx="885">
                  <c:v>1109</c:v>
                </c:pt>
                <c:pt idx="886">
                  <c:v>1109</c:v>
                </c:pt>
                <c:pt idx="887">
                  <c:v>1109</c:v>
                </c:pt>
                <c:pt idx="888">
                  <c:v>1109</c:v>
                </c:pt>
                <c:pt idx="889">
                  <c:v>1109</c:v>
                </c:pt>
                <c:pt idx="890">
                  <c:v>1109</c:v>
                </c:pt>
                <c:pt idx="891">
                  <c:v>1109</c:v>
                </c:pt>
                <c:pt idx="892">
                  <c:v>1109</c:v>
                </c:pt>
                <c:pt idx="893">
                  <c:v>1109</c:v>
                </c:pt>
                <c:pt idx="894">
                  <c:v>1109</c:v>
                </c:pt>
                <c:pt idx="895">
                  <c:v>1109</c:v>
                </c:pt>
                <c:pt idx="896">
                  <c:v>1109</c:v>
                </c:pt>
                <c:pt idx="897">
                  <c:v>1109</c:v>
                </c:pt>
                <c:pt idx="898">
                  <c:v>1109</c:v>
                </c:pt>
                <c:pt idx="899">
                  <c:v>1109</c:v>
                </c:pt>
                <c:pt idx="900">
                  <c:v>1109</c:v>
                </c:pt>
                <c:pt idx="901">
                  <c:v>1109</c:v>
                </c:pt>
                <c:pt idx="902">
                  <c:v>1109</c:v>
                </c:pt>
                <c:pt idx="903">
                  <c:v>1109</c:v>
                </c:pt>
                <c:pt idx="904">
                  <c:v>1109</c:v>
                </c:pt>
                <c:pt idx="905">
                  <c:v>1109</c:v>
                </c:pt>
                <c:pt idx="906">
                  <c:v>1109</c:v>
                </c:pt>
                <c:pt idx="907">
                  <c:v>1109</c:v>
                </c:pt>
                <c:pt idx="908">
                  <c:v>1109</c:v>
                </c:pt>
                <c:pt idx="909">
                  <c:v>1109</c:v>
                </c:pt>
                <c:pt idx="910">
                  <c:v>1109</c:v>
                </c:pt>
                <c:pt idx="911">
                  <c:v>1109</c:v>
                </c:pt>
                <c:pt idx="912">
                  <c:v>1109</c:v>
                </c:pt>
                <c:pt idx="913">
                  <c:v>1109</c:v>
                </c:pt>
                <c:pt idx="914">
                  <c:v>1109</c:v>
                </c:pt>
                <c:pt idx="915">
                  <c:v>1109</c:v>
                </c:pt>
                <c:pt idx="916">
                  <c:v>1109</c:v>
                </c:pt>
                <c:pt idx="917">
                  <c:v>1109</c:v>
                </c:pt>
                <c:pt idx="918">
                  <c:v>1109</c:v>
                </c:pt>
                <c:pt idx="919">
                  <c:v>1109</c:v>
                </c:pt>
                <c:pt idx="920">
                  <c:v>1109</c:v>
                </c:pt>
                <c:pt idx="921">
                  <c:v>1109</c:v>
                </c:pt>
                <c:pt idx="922">
                  <c:v>1109</c:v>
                </c:pt>
                <c:pt idx="923">
                  <c:v>1109</c:v>
                </c:pt>
                <c:pt idx="924">
                  <c:v>1109</c:v>
                </c:pt>
                <c:pt idx="925">
                  <c:v>1109</c:v>
                </c:pt>
                <c:pt idx="926">
                  <c:v>1109</c:v>
                </c:pt>
                <c:pt idx="927">
                  <c:v>1109</c:v>
                </c:pt>
                <c:pt idx="928">
                  <c:v>1109</c:v>
                </c:pt>
                <c:pt idx="929">
                  <c:v>1109</c:v>
                </c:pt>
                <c:pt idx="930">
                  <c:v>1109</c:v>
                </c:pt>
                <c:pt idx="931">
                  <c:v>1109</c:v>
                </c:pt>
                <c:pt idx="932">
                  <c:v>1109</c:v>
                </c:pt>
                <c:pt idx="933">
                  <c:v>1109</c:v>
                </c:pt>
                <c:pt idx="934">
                  <c:v>1109</c:v>
                </c:pt>
                <c:pt idx="935">
                  <c:v>1109</c:v>
                </c:pt>
                <c:pt idx="936">
                  <c:v>1109</c:v>
                </c:pt>
                <c:pt idx="937">
                  <c:v>1109</c:v>
                </c:pt>
                <c:pt idx="938">
                  <c:v>1109</c:v>
                </c:pt>
                <c:pt idx="939">
                  <c:v>1109</c:v>
                </c:pt>
                <c:pt idx="940">
                  <c:v>1109</c:v>
                </c:pt>
                <c:pt idx="941">
                  <c:v>1109</c:v>
                </c:pt>
                <c:pt idx="942">
                  <c:v>1109</c:v>
                </c:pt>
                <c:pt idx="943">
                  <c:v>1109</c:v>
                </c:pt>
                <c:pt idx="944">
                  <c:v>1109</c:v>
                </c:pt>
                <c:pt idx="945">
                  <c:v>1109</c:v>
                </c:pt>
                <c:pt idx="946">
                  <c:v>1109</c:v>
                </c:pt>
                <c:pt idx="947">
                  <c:v>1109</c:v>
                </c:pt>
                <c:pt idx="948">
                  <c:v>1109</c:v>
                </c:pt>
                <c:pt idx="949">
                  <c:v>1109</c:v>
                </c:pt>
                <c:pt idx="950">
                  <c:v>1109</c:v>
                </c:pt>
                <c:pt idx="951">
                  <c:v>1109</c:v>
                </c:pt>
                <c:pt idx="952">
                  <c:v>1109</c:v>
                </c:pt>
                <c:pt idx="953">
                  <c:v>1109</c:v>
                </c:pt>
                <c:pt idx="954">
                  <c:v>1109</c:v>
                </c:pt>
                <c:pt idx="955">
                  <c:v>1109</c:v>
                </c:pt>
                <c:pt idx="956">
                  <c:v>1109</c:v>
                </c:pt>
                <c:pt idx="957">
                  <c:v>1109</c:v>
                </c:pt>
                <c:pt idx="958">
                  <c:v>1109</c:v>
                </c:pt>
                <c:pt idx="959">
                  <c:v>1109</c:v>
                </c:pt>
                <c:pt idx="960">
                  <c:v>1109</c:v>
                </c:pt>
                <c:pt idx="961">
                  <c:v>1109</c:v>
                </c:pt>
                <c:pt idx="962">
                  <c:v>1109</c:v>
                </c:pt>
                <c:pt idx="963">
                  <c:v>1109</c:v>
                </c:pt>
                <c:pt idx="964">
                  <c:v>1109</c:v>
                </c:pt>
                <c:pt idx="965">
                  <c:v>1109</c:v>
                </c:pt>
                <c:pt idx="966">
                  <c:v>1109</c:v>
                </c:pt>
                <c:pt idx="967">
                  <c:v>1109</c:v>
                </c:pt>
                <c:pt idx="968">
                  <c:v>1109</c:v>
                </c:pt>
                <c:pt idx="969">
                  <c:v>1109</c:v>
                </c:pt>
                <c:pt idx="970">
                  <c:v>1109</c:v>
                </c:pt>
                <c:pt idx="971">
                  <c:v>1109</c:v>
                </c:pt>
                <c:pt idx="972">
                  <c:v>1109</c:v>
                </c:pt>
                <c:pt idx="973">
                  <c:v>1109</c:v>
                </c:pt>
                <c:pt idx="974">
                  <c:v>1109</c:v>
                </c:pt>
                <c:pt idx="975">
                  <c:v>1109</c:v>
                </c:pt>
                <c:pt idx="976">
                  <c:v>1109</c:v>
                </c:pt>
                <c:pt idx="977">
                  <c:v>1109</c:v>
                </c:pt>
                <c:pt idx="978">
                  <c:v>1109</c:v>
                </c:pt>
                <c:pt idx="979">
                  <c:v>1109</c:v>
                </c:pt>
                <c:pt idx="980">
                  <c:v>1109</c:v>
                </c:pt>
                <c:pt idx="981">
                  <c:v>1109</c:v>
                </c:pt>
                <c:pt idx="982">
                  <c:v>1109</c:v>
                </c:pt>
                <c:pt idx="983">
                  <c:v>1109</c:v>
                </c:pt>
                <c:pt idx="984">
                  <c:v>1109</c:v>
                </c:pt>
                <c:pt idx="985">
                  <c:v>1109</c:v>
                </c:pt>
                <c:pt idx="986">
                  <c:v>1109</c:v>
                </c:pt>
                <c:pt idx="987">
                  <c:v>1109</c:v>
                </c:pt>
                <c:pt idx="988">
                  <c:v>1109</c:v>
                </c:pt>
                <c:pt idx="989">
                  <c:v>1109</c:v>
                </c:pt>
                <c:pt idx="990">
                  <c:v>1109</c:v>
                </c:pt>
                <c:pt idx="991">
                  <c:v>1109</c:v>
                </c:pt>
                <c:pt idx="992">
                  <c:v>1109</c:v>
                </c:pt>
                <c:pt idx="993">
                  <c:v>1109</c:v>
                </c:pt>
                <c:pt idx="994">
                  <c:v>1109</c:v>
                </c:pt>
                <c:pt idx="995">
                  <c:v>1109</c:v>
                </c:pt>
                <c:pt idx="996">
                  <c:v>1109</c:v>
                </c:pt>
                <c:pt idx="997">
                  <c:v>1109</c:v>
                </c:pt>
                <c:pt idx="998">
                  <c:v>1109</c:v>
                </c:pt>
                <c:pt idx="999">
                  <c:v>1109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7483504"/>
        <c:axId val="677480592"/>
      </c:lineChart>
      <c:catAx>
        <c:axId val="-139880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016"/>
        <c:crosses val="autoZero"/>
        <c:auto val="1"/>
        <c:lblAlgn val="ctr"/>
        <c:lblOffset val="100"/>
        <c:noMultiLvlLbl val="0"/>
      </c:catAx>
      <c:valAx>
        <c:axId val="-139881201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048"/>
        <c:crosses val="autoZero"/>
        <c:crossBetween val="between"/>
      </c:valAx>
      <c:valAx>
        <c:axId val="6774805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7483504"/>
        <c:crosses val="max"/>
        <c:crossBetween val="between"/>
      </c:valAx>
      <c:catAx>
        <c:axId val="677483504"/>
        <c:scaling>
          <c:orientation val="minMax"/>
        </c:scaling>
        <c:delete val="1"/>
        <c:axPos val="b"/>
        <c:majorTickMark val="out"/>
        <c:minorTickMark val="none"/>
        <c:tickLblPos val="nextTo"/>
        <c:crossAx val="677480592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22034042603313328"/>
          <c:h val="4.68650104177982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7.32037736928357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2.8807283906265642E-2"/>
          <c:y val="0.21055175085748146"/>
          <c:w val="0.79875151208193218"/>
          <c:h val="0.5800507222213481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98800048"/>
        <c:axId val="-1398812016"/>
      </c:lineChart>
      <c:catAx>
        <c:axId val="-139880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016"/>
        <c:crosses val="autoZero"/>
        <c:auto val="1"/>
        <c:lblAlgn val="ctr"/>
        <c:lblOffset val="100"/>
        <c:noMultiLvlLbl val="0"/>
      </c:catAx>
      <c:valAx>
        <c:axId val="-139881201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04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3352572889176069"/>
          <c:h val="5.8061693084312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8025195656003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5116635336211309"/>
          <c:w val="0.82756181131808781"/>
          <c:h val="0.63169492891886803"/>
        </c:manualLayout>
      </c:layout>
      <c:line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AE-BE47-9A52-1655B9A977F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AE-BE47-9A52-1655B9A977F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AE-BE47-9A52-1655B9A977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398809296"/>
        <c:axId val="-1398800592"/>
      </c:lineChart>
      <c:catAx>
        <c:axId val="-139880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592"/>
        <c:crosses val="autoZero"/>
        <c:auto val="1"/>
        <c:lblAlgn val="ctr"/>
        <c:lblOffset val="100"/>
        <c:noMultiLvlLbl val="0"/>
      </c:catAx>
      <c:valAx>
        <c:axId val="-13988005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929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276738967838444"/>
          <c:h val="5.13366716532447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01895688138672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173741466530032E-2"/>
          <c:y val="0.17685094826639614"/>
          <c:w val="0.79588953650920047"/>
          <c:h val="0.6051364730352102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2C-6C47-820F-7B85C6392720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2C-6C47-820F-7B85C6392720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2C-6C47-820F-7B85C6392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11472"/>
        <c:axId val="-1398807664"/>
      </c:lineChart>
      <c:catAx>
        <c:axId val="-139881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7664"/>
        <c:crosses val="autoZero"/>
        <c:auto val="1"/>
        <c:lblAlgn val="ctr"/>
        <c:lblOffset val="100"/>
        <c:noMultiLvlLbl val="0"/>
      </c:catAx>
      <c:valAx>
        <c:axId val="-1398807664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147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787445188228667"/>
          <c:w val="0.826905206024943"/>
          <c:h val="5.9746035273447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solidFill>
                  <a:schemeClr val="tx1"/>
                </a:solidFill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4146070677192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8237317741753709E-4"/>
          <c:y val="0.18654165264275507"/>
          <c:w val="0.30947051513848728"/>
          <c:h val="0.74916178733389582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bg2"/>
            </a:solidFill>
            <a:ln w="7620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8A-E24F-BB33-C660EBDDF0A1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B8A-E24F-BB33-C660EBDDF0A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B8A-E24F-BB33-C660EBDDF0A1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B8A-E24F-BB33-C660EBDDF0A1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B8A-E24F-BB33-C660EBDDF0A1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B8A-E24F-BB33-C660EBDDF0A1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B8A-E24F-BB33-C660EBDDF0A1}"/>
              </c:ext>
            </c:extLst>
          </c:dPt>
          <c:dPt>
            <c:idx val="7"/>
            <c:bubble3D val="0"/>
            <c:spPr>
              <a:solidFill>
                <a:schemeClr val="accent6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B8A-E24F-BB33-C660EBDDF0A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B8A-E24F-BB33-C660EBDDF0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Лист1!$A$2:$A$9</c:f>
              <c:strCache>
                <c:ptCount val="8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B8A-E24F-BB33-C660EBDDF0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3600187515827537"/>
          <c:y val="0.35027642635625206"/>
          <c:w val="0.24174606446445504"/>
          <c:h val="0.439374149404342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5801595566007953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100"/>
        <c:axId val="-1396600752"/>
        <c:axId val="-1396606736"/>
      </c:barChart>
      <c:catAx>
        <c:axId val="-139660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6736"/>
        <c:crosses val="autoZero"/>
        <c:auto val="1"/>
        <c:lblAlgn val="ctr"/>
        <c:lblOffset val="100"/>
        <c:noMultiLvlLbl val="0"/>
      </c:catAx>
      <c:valAx>
        <c:axId val="-13966067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660075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663778231377618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6608368"/>
        <c:axId val="-1396605104"/>
      </c:barChart>
      <c:catAx>
        <c:axId val="-1396608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5104"/>
        <c:crosses val="autoZero"/>
        <c:auto val="1"/>
        <c:lblAlgn val="ctr"/>
        <c:lblOffset val="100"/>
        <c:noMultiLvlLbl val="0"/>
      </c:catAx>
      <c:valAx>
        <c:axId val="-1396605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39660836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63191462847248803"/>
          <c:h val="0.580159556600795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-50"/>
        <c:axId val="-1396601296"/>
        <c:axId val="-1396607824"/>
      </c:barChart>
      <c:catAx>
        <c:axId val="-1396601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7824"/>
        <c:crosses val="autoZero"/>
        <c:auto val="1"/>
        <c:lblAlgn val="ctr"/>
        <c:lblOffset val="100"/>
        <c:noMultiLvlLbl val="0"/>
      </c:catAx>
      <c:valAx>
        <c:axId val="-1396607824"/>
        <c:scaling>
          <c:orientation val="minMax"/>
          <c:max val="5"/>
        </c:scaling>
        <c:delete val="0"/>
        <c:axPos val="b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1296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solidFill>
                  <a:schemeClr val="tx1"/>
                </a:solidFill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2.5415290763115481E-2"/>
          <c:y val="3.4146070677192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8237317741753709E-4"/>
          <c:y val="0.16877043427107866"/>
          <c:w val="0.71511513153879014"/>
          <c:h val="0.8312295657289212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bg2"/>
            </a:solidFill>
            <a:ln w="7620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08-3E41-9B11-7BC81CEDD687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08-3E41-9B11-7BC81CEDD687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08-3E41-9B11-7BC81CEDD687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808-3E41-9B11-7BC81CEDD687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808-3E41-9B11-7BC81CEDD687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808-3E41-9B11-7BC81CEDD687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808-3E41-9B11-7BC81CEDD687}"/>
              </c:ext>
            </c:extLst>
          </c:dPt>
          <c:dPt>
            <c:idx val="7"/>
            <c:bubble3D val="0"/>
            <c:spPr>
              <a:solidFill>
                <a:schemeClr val="accent6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808-3E41-9B11-7BC81CEDD687}"/>
              </c:ext>
            </c:extLst>
          </c:dPt>
          <c:cat>
            <c:strRef>
              <c:f>Лист1!$A$2:$A$9</c:f>
              <c:strCache>
                <c:ptCount val="8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808-3E41-9B11-7BC81CEDD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bucket_size, N = 100, max_load_factor = 10 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99220925056848"/>
          <c:w val="0.83475695381009307"/>
          <c:h val="0.740015549020350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bucket_sizes_items_100_max_load!$B$1</c:f>
              <c:strCache>
                <c:ptCount val="1"/>
                <c:pt idx="0">
                  <c:v>bucket_size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0852631640940162E-2"/>
                      <c:h val="5.5870446905062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7D70-424A-AF5C-7038824C59FB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bucket_sizes_items_100_max_load!$A$2:$A$12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bucket_sizes_items_100_max_load!$B$2:$B$12</c:f>
              <c:numCache>
                <c:formatCode>General</c:formatCode>
                <c:ptCount val="11"/>
                <c:pt idx="0">
                  <c:v>10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798416"/>
        <c:axId val="-1398812560"/>
      </c:barChart>
      <c:catAx>
        <c:axId val="-13987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560"/>
        <c:crosses val="autoZero"/>
        <c:auto val="1"/>
        <c:lblAlgn val="ctr"/>
        <c:lblOffset val="100"/>
        <c:noMultiLvlLbl val="0"/>
      </c:catAx>
      <c:valAx>
        <c:axId val="-1398812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79841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bucket_size, N = 100, max_load_factor = 10 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99220925056848"/>
          <c:w val="0.83954379001054202"/>
          <c:h val="0.74433598130851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non_uniform_bucket_sizes_items_!$B$1</c:f>
              <c:strCache>
                <c:ptCount val="1"/>
                <c:pt idx="0">
                  <c:v>bucket_size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non_uniform_bucket_sizes_items_!$A$2:$A$12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non_uniform_bucket_sizes_items_!$B$2:$B$12</c:f>
              <c:numCache>
                <c:formatCode>General</c:formatCode>
                <c:ptCount val="1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40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798416"/>
        <c:axId val="-1398812560"/>
      </c:barChart>
      <c:catAx>
        <c:axId val="-13987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560"/>
        <c:crosses val="autoZero"/>
        <c:auto val="1"/>
        <c:lblAlgn val="ctr"/>
        <c:lblOffset val="100"/>
        <c:noMultiLvlLbl val="0"/>
      </c:catAx>
      <c:valAx>
        <c:axId val="-1398812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79841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8807283906265642E-2"/>
          <c:y val="2.9093632272472528E-2"/>
          <c:w val="0.92919279854416104"/>
          <c:h val="0.76150884917518291"/>
        </c:manualLayout>
      </c:layout>
      <c:lineChart>
        <c:grouping val="standard"/>
        <c:varyColors val="0"/>
        <c:ser>
          <c:idx val="0"/>
          <c:order val="0"/>
          <c:tx>
            <c:v>Load factor</c:v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val>
            <c:numRef>
              <c:f>'load factor 1'!$E$2:$E$1001</c:f>
              <c:numCache>
                <c:formatCode>General</c:formatCode>
                <c:ptCount val="1000"/>
                <c:pt idx="0">
                  <c:v>0.08</c:v>
                </c:pt>
                <c:pt idx="1">
                  <c:v>0.15</c:v>
                </c:pt>
                <c:pt idx="2">
                  <c:v>0.23</c:v>
                </c:pt>
                <c:pt idx="3">
                  <c:v>0.31</c:v>
                </c:pt>
                <c:pt idx="4">
                  <c:v>0.38</c:v>
                </c:pt>
                <c:pt idx="5">
                  <c:v>0.46</c:v>
                </c:pt>
                <c:pt idx="6">
                  <c:v>0.54</c:v>
                </c:pt>
                <c:pt idx="7">
                  <c:v>0.62</c:v>
                </c:pt>
                <c:pt idx="8">
                  <c:v>0.69</c:v>
                </c:pt>
                <c:pt idx="9">
                  <c:v>0.77</c:v>
                </c:pt>
                <c:pt idx="10">
                  <c:v>0.85</c:v>
                </c:pt>
                <c:pt idx="11">
                  <c:v>0.92</c:v>
                </c:pt>
                <c:pt idx="12">
                  <c:v>1</c:v>
                </c:pt>
                <c:pt idx="13">
                  <c:v>0.48</c:v>
                </c:pt>
                <c:pt idx="14">
                  <c:v>0.52</c:v>
                </c:pt>
                <c:pt idx="15">
                  <c:v>0.55000000000000004</c:v>
                </c:pt>
                <c:pt idx="16">
                  <c:v>0.59</c:v>
                </c:pt>
                <c:pt idx="17">
                  <c:v>0.62</c:v>
                </c:pt>
                <c:pt idx="18">
                  <c:v>0.66</c:v>
                </c:pt>
                <c:pt idx="19">
                  <c:v>0.69</c:v>
                </c:pt>
                <c:pt idx="20">
                  <c:v>0.72</c:v>
                </c:pt>
                <c:pt idx="21">
                  <c:v>0.76</c:v>
                </c:pt>
                <c:pt idx="22">
                  <c:v>0.79</c:v>
                </c:pt>
                <c:pt idx="23">
                  <c:v>0.83</c:v>
                </c:pt>
                <c:pt idx="24">
                  <c:v>0.86</c:v>
                </c:pt>
                <c:pt idx="25">
                  <c:v>0.9</c:v>
                </c:pt>
                <c:pt idx="26">
                  <c:v>0.93</c:v>
                </c:pt>
                <c:pt idx="27">
                  <c:v>0.97</c:v>
                </c:pt>
                <c:pt idx="28">
                  <c:v>1</c:v>
                </c:pt>
                <c:pt idx="29">
                  <c:v>0.51</c:v>
                </c:pt>
                <c:pt idx="30">
                  <c:v>0.53</c:v>
                </c:pt>
                <c:pt idx="31">
                  <c:v>0.54</c:v>
                </c:pt>
                <c:pt idx="32">
                  <c:v>0.56000000000000005</c:v>
                </c:pt>
                <c:pt idx="33">
                  <c:v>0.57999999999999996</c:v>
                </c:pt>
                <c:pt idx="34">
                  <c:v>0.59</c:v>
                </c:pt>
                <c:pt idx="35">
                  <c:v>0.61</c:v>
                </c:pt>
                <c:pt idx="36">
                  <c:v>0.63</c:v>
                </c:pt>
                <c:pt idx="37">
                  <c:v>0.64</c:v>
                </c:pt>
                <c:pt idx="38">
                  <c:v>0.66</c:v>
                </c:pt>
                <c:pt idx="39">
                  <c:v>0.68</c:v>
                </c:pt>
                <c:pt idx="40">
                  <c:v>0.69</c:v>
                </c:pt>
                <c:pt idx="41">
                  <c:v>0.71</c:v>
                </c:pt>
                <c:pt idx="42">
                  <c:v>0.73</c:v>
                </c:pt>
                <c:pt idx="43">
                  <c:v>0.75</c:v>
                </c:pt>
                <c:pt idx="44">
                  <c:v>0.76</c:v>
                </c:pt>
                <c:pt idx="45">
                  <c:v>0.78</c:v>
                </c:pt>
                <c:pt idx="46">
                  <c:v>0.8</c:v>
                </c:pt>
                <c:pt idx="47">
                  <c:v>0.81</c:v>
                </c:pt>
                <c:pt idx="48">
                  <c:v>0.83</c:v>
                </c:pt>
                <c:pt idx="49">
                  <c:v>0.85</c:v>
                </c:pt>
                <c:pt idx="50">
                  <c:v>0.86</c:v>
                </c:pt>
                <c:pt idx="51">
                  <c:v>0.88</c:v>
                </c:pt>
                <c:pt idx="52">
                  <c:v>0.9</c:v>
                </c:pt>
                <c:pt idx="53">
                  <c:v>0.92</c:v>
                </c:pt>
                <c:pt idx="54">
                  <c:v>0.93</c:v>
                </c:pt>
                <c:pt idx="55">
                  <c:v>0.95</c:v>
                </c:pt>
                <c:pt idx="56">
                  <c:v>0.97</c:v>
                </c:pt>
                <c:pt idx="57">
                  <c:v>0.98</c:v>
                </c:pt>
                <c:pt idx="58">
                  <c:v>1</c:v>
                </c:pt>
                <c:pt idx="59">
                  <c:v>0.47</c:v>
                </c:pt>
                <c:pt idx="60">
                  <c:v>0.48</c:v>
                </c:pt>
                <c:pt idx="61">
                  <c:v>0.49</c:v>
                </c:pt>
                <c:pt idx="62">
                  <c:v>0.5</c:v>
                </c:pt>
                <c:pt idx="63">
                  <c:v>0.5</c:v>
                </c:pt>
                <c:pt idx="64">
                  <c:v>0.51</c:v>
                </c:pt>
                <c:pt idx="65">
                  <c:v>0.52</c:v>
                </c:pt>
                <c:pt idx="66">
                  <c:v>0.53</c:v>
                </c:pt>
                <c:pt idx="67">
                  <c:v>0.54</c:v>
                </c:pt>
                <c:pt idx="68">
                  <c:v>0.54</c:v>
                </c:pt>
                <c:pt idx="69">
                  <c:v>0.55000000000000004</c:v>
                </c:pt>
                <c:pt idx="70">
                  <c:v>0.56000000000000005</c:v>
                </c:pt>
                <c:pt idx="71">
                  <c:v>0.56999999999999995</c:v>
                </c:pt>
                <c:pt idx="72">
                  <c:v>0.56999999999999995</c:v>
                </c:pt>
                <c:pt idx="73">
                  <c:v>0.57999999999999996</c:v>
                </c:pt>
                <c:pt idx="74">
                  <c:v>0.59</c:v>
                </c:pt>
                <c:pt idx="75">
                  <c:v>0.6</c:v>
                </c:pt>
                <c:pt idx="76">
                  <c:v>0.61</c:v>
                </c:pt>
                <c:pt idx="77">
                  <c:v>0.61</c:v>
                </c:pt>
                <c:pt idx="78">
                  <c:v>0.62</c:v>
                </c:pt>
                <c:pt idx="79">
                  <c:v>0.63</c:v>
                </c:pt>
                <c:pt idx="80">
                  <c:v>0.64</c:v>
                </c:pt>
                <c:pt idx="81">
                  <c:v>0.65</c:v>
                </c:pt>
                <c:pt idx="82">
                  <c:v>0.65</c:v>
                </c:pt>
                <c:pt idx="83">
                  <c:v>0.66</c:v>
                </c:pt>
                <c:pt idx="84">
                  <c:v>0.67</c:v>
                </c:pt>
                <c:pt idx="85">
                  <c:v>0.68</c:v>
                </c:pt>
                <c:pt idx="86">
                  <c:v>0.69</c:v>
                </c:pt>
                <c:pt idx="87">
                  <c:v>0.69</c:v>
                </c:pt>
                <c:pt idx="88">
                  <c:v>0.7</c:v>
                </c:pt>
                <c:pt idx="89">
                  <c:v>0.71</c:v>
                </c:pt>
                <c:pt idx="90">
                  <c:v>0.72</c:v>
                </c:pt>
                <c:pt idx="91">
                  <c:v>0.72</c:v>
                </c:pt>
                <c:pt idx="92">
                  <c:v>0.73</c:v>
                </c:pt>
                <c:pt idx="93">
                  <c:v>0.74</c:v>
                </c:pt>
                <c:pt idx="94">
                  <c:v>0.75</c:v>
                </c:pt>
                <c:pt idx="95">
                  <c:v>0.76</c:v>
                </c:pt>
                <c:pt idx="96">
                  <c:v>0.76</c:v>
                </c:pt>
                <c:pt idx="97">
                  <c:v>0.77</c:v>
                </c:pt>
                <c:pt idx="98">
                  <c:v>0.78</c:v>
                </c:pt>
                <c:pt idx="99">
                  <c:v>0.79</c:v>
                </c:pt>
                <c:pt idx="100">
                  <c:v>0.8</c:v>
                </c:pt>
                <c:pt idx="101">
                  <c:v>0.8</c:v>
                </c:pt>
                <c:pt idx="102">
                  <c:v>0.81</c:v>
                </c:pt>
                <c:pt idx="103">
                  <c:v>0.82</c:v>
                </c:pt>
                <c:pt idx="104">
                  <c:v>0.83</c:v>
                </c:pt>
                <c:pt idx="105">
                  <c:v>0.83</c:v>
                </c:pt>
                <c:pt idx="106">
                  <c:v>0.84</c:v>
                </c:pt>
                <c:pt idx="107">
                  <c:v>0.85</c:v>
                </c:pt>
                <c:pt idx="108">
                  <c:v>0.86</c:v>
                </c:pt>
                <c:pt idx="109">
                  <c:v>0.87</c:v>
                </c:pt>
                <c:pt idx="110">
                  <c:v>0.87</c:v>
                </c:pt>
                <c:pt idx="111">
                  <c:v>0.88</c:v>
                </c:pt>
                <c:pt idx="112">
                  <c:v>0.89</c:v>
                </c:pt>
                <c:pt idx="113">
                  <c:v>0.9</c:v>
                </c:pt>
                <c:pt idx="114">
                  <c:v>0.91</c:v>
                </c:pt>
                <c:pt idx="115">
                  <c:v>0.91</c:v>
                </c:pt>
                <c:pt idx="116">
                  <c:v>0.92</c:v>
                </c:pt>
                <c:pt idx="117">
                  <c:v>0.93</c:v>
                </c:pt>
                <c:pt idx="118">
                  <c:v>0.94</c:v>
                </c:pt>
                <c:pt idx="119">
                  <c:v>0.94</c:v>
                </c:pt>
                <c:pt idx="120">
                  <c:v>0.95</c:v>
                </c:pt>
                <c:pt idx="121">
                  <c:v>0.96</c:v>
                </c:pt>
                <c:pt idx="122">
                  <c:v>0.97</c:v>
                </c:pt>
                <c:pt idx="123">
                  <c:v>0.98</c:v>
                </c:pt>
                <c:pt idx="124">
                  <c:v>0.98</c:v>
                </c:pt>
                <c:pt idx="125">
                  <c:v>0.99</c:v>
                </c:pt>
                <c:pt idx="126">
                  <c:v>1</c:v>
                </c:pt>
                <c:pt idx="127">
                  <c:v>0.5</c:v>
                </c:pt>
                <c:pt idx="128">
                  <c:v>0.5</c:v>
                </c:pt>
                <c:pt idx="129">
                  <c:v>0.51</c:v>
                </c:pt>
                <c:pt idx="130">
                  <c:v>0.51</c:v>
                </c:pt>
                <c:pt idx="131">
                  <c:v>0.51</c:v>
                </c:pt>
                <c:pt idx="132">
                  <c:v>0.52</c:v>
                </c:pt>
                <c:pt idx="133">
                  <c:v>0.52</c:v>
                </c:pt>
                <c:pt idx="134">
                  <c:v>0.53</c:v>
                </c:pt>
                <c:pt idx="135">
                  <c:v>0.53</c:v>
                </c:pt>
                <c:pt idx="136">
                  <c:v>0.53</c:v>
                </c:pt>
                <c:pt idx="137">
                  <c:v>0.54</c:v>
                </c:pt>
                <c:pt idx="138">
                  <c:v>0.54</c:v>
                </c:pt>
                <c:pt idx="139">
                  <c:v>0.54</c:v>
                </c:pt>
                <c:pt idx="140">
                  <c:v>0.55000000000000004</c:v>
                </c:pt>
                <c:pt idx="141">
                  <c:v>0.55000000000000004</c:v>
                </c:pt>
                <c:pt idx="142">
                  <c:v>0.56000000000000005</c:v>
                </c:pt>
                <c:pt idx="143">
                  <c:v>0.56000000000000005</c:v>
                </c:pt>
                <c:pt idx="144">
                  <c:v>0.56000000000000005</c:v>
                </c:pt>
                <c:pt idx="145">
                  <c:v>0.56999999999999995</c:v>
                </c:pt>
                <c:pt idx="146">
                  <c:v>0.56999999999999995</c:v>
                </c:pt>
                <c:pt idx="147">
                  <c:v>0.57999999999999996</c:v>
                </c:pt>
                <c:pt idx="148">
                  <c:v>0.57999999999999996</c:v>
                </c:pt>
                <c:pt idx="149">
                  <c:v>0.57999999999999996</c:v>
                </c:pt>
                <c:pt idx="150">
                  <c:v>0.59</c:v>
                </c:pt>
                <c:pt idx="151">
                  <c:v>0.59</c:v>
                </c:pt>
                <c:pt idx="152">
                  <c:v>0.6</c:v>
                </c:pt>
                <c:pt idx="153">
                  <c:v>0.6</c:v>
                </c:pt>
                <c:pt idx="154">
                  <c:v>0.6</c:v>
                </c:pt>
                <c:pt idx="155">
                  <c:v>0.61</c:v>
                </c:pt>
                <c:pt idx="156">
                  <c:v>0.61</c:v>
                </c:pt>
                <c:pt idx="157">
                  <c:v>0.61</c:v>
                </c:pt>
                <c:pt idx="158">
                  <c:v>0.62</c:v>
                </c:pt>
                <c:pt idx="159">
                  <c:v>0.62</c:v>
                </c:pt>
                <c:pt idx="160">
                  <c:v>0.63</c:v>
                </c:pt>
                <c:pt idx="161">
                  <c:v>0.63</c:v>
                </c:pt>
                <c:pt idx="162">
                  <c:v>0.63</c:v>
                </c:pt>
                <c:pt idx="163">
                  <c:v>0.64</c:v>
                </c:pt>
                <c:pt idx="164">
                  <c:v>0.64</c:v>
                </c:pt>
                <c:pt idx="165">
                  <c:v>0.65</c:v>
                </c:pt>
                <c:pt idx="166">
                  <c:v>0.65</c:v>
                </c:pt>
                <c:pt idx="167">
                  <c:v>0.65</c:v>
                </c:pt>
                <c:pt idx="168">
                  <c:v>0.66</c:v>
                </c:pt>
                <c:pt idx="169">
                  <c:v>0.66</c:v>
                </c:pt>
                <c:pt idx="170">
                  <c:v>0.67</c:v>
                </c:pt>
                <c:pt idx="171">
                  <c:v>0.67</c:v>
                </c:pt>
                <c:pt idx="172">
                  <c:v>0.67</c:v>
                </c:pt>
                <c:pt idx="173">
                  <c:v>0.68</c:v>
                </c:pt>
                <c:pt idx="174">
                  <c:v>0.68</c:v>
                </c:pt>
                <c:pt idx="175">
                  <c:v>0.68</c:v>
                </c:pt>
                <c:pt idx="176">
                  <c:v>0.69</c:v>
                </c:pt>
                <c:pt idx="177">
                  <c:v>0.69</c:v>
                </c:pt>
                <c:pt idx="178">
                  <c:v>0.7</c:v>
                </c:pt>
                <c:pt idx="179">
                  <c:v>0.7</c:v>
                </c:pt>
                <c:pt idx="180">
                  <c:v>0.7</c:v>
                </c:pt>
                <c:pt idx="181">
                  <c:v>0.71</c:v>
                </c:pt>
                <c:pt idx="182">
                  <c:v>0.71</c:v>
                </c:pt>
                <c:pt idx="183">
                  <c:v>0.72</c:v>
                </c:pt>
                <c:pt idx="184">
                  <c:v>0.72</c:v>
                </c:pt>
                <c:pt idx="185">
                  <c:v>0.72</c:v>
                </c:pt>
                <c:pt idx="186">
                  <c:v>0.73</c:v>
                </c:pt>
                <c:pt idx="187">
                  <c:v>0.73</c:v>
                </c:pt>
                <c:pt idx="188">
                  <c:v>0.74</c:v>
                </c:pt>
                <c:pt idx="189">
                  <c:v>0.74</c:v>
                </c:pt>
                <c:pt idx="190">
                  <c:v>0.74</c:v>
                </c:pt>
                <c:pt idx="191">
                  <c:v>0.75</c:v>
                </c:pt>
                <c:pt idx="192">
                  <c:v>0.75</c:v>
                </c:pt>
                <c:pt idx="193">
                  <c:v>0.75</c:v>
                </c:pt>
                <c:pt idx="194">
                  <c:v>0.76</c:v>
                </c:pt>
                <c:pt idx="195">
                  <c:v>0.76</c:v>
                </c:pt>
                <c:pt idx="196">
                  <c:v>0.77</c:v>
                </c:pt>
                <c:pt idx="197">
                  <c:v>0.77</c:v>
                </c:pt>
                <c:pt idx="198">
                  <c:v>0.77</c:v>
                </c:pt>
                <c:pt idx="199">
                  <c:v>0.78</c:v>
                </c:pt>
                <c:pt idx="200">
                  <c:v>0.78</c:v>
                </c:pt>
                <c:pt idx="201">
                  <c:v>0.79</c:v>
                </c:pt>
                <c:pt idx="202">
                  <c:v>0.79</c:v>
                </c:pt>
                <c:pt idx="203">
                  <c:v>0.79</c:v>
                </c:pt>
                <c:pt idx="204">
                  <c:v>0.8</c:v>
                </c:pt>
                <c:pt idx="205">
                  <c:v>0.8</c:v>
                </c:pt>
                <c:pt idx="206">
                  <c:v>0.81</c:v>
                </c:pt>
                <c:pt idx="207">
                  <c:v>0.81</c:v>
                </c:pt>
                <c:pt idx="208">
                  <c:v>0.81</c:v>
                </c:pt>
                <c:pt idx="209">
                  <c:v>0.82</c:v>
                </c:pt>
                <c:pt idx="210">
                  <c:v>0.82</c:v>
                </c:pt>
                <c:pt idx="211">
                  <c:v>0.82</c:v>
                </c:pt>
                <c:pt idx="212">
                  <c:v>0.83</c:v>
                </c:pt>
                <c:pt idx="213">
                  <c:v>0.83</c:v>
                </c:pt>
                <c:pt idx="214">
                  <c:v>0.84</c:v>
                </c:pt>
                <c:pt idx="215">
                  <c:v>0.84</c:v>
                </c:pt>
                <c:pt idx="216">
                  <c:v>0.84</c:v>
                </c:pt>
                <c:pt idx="217">
                  <c:v>0.85</c:v>
                </c:pt>
                <c:pt idx="218">
                  <c:v>0.85</c:v>
                </c:pt>
                <c:pt idx="219">
                  <c:v>0.86</c:v>
                </c:pt>
                <c:pt idx="220">
                  <c:v>0.86</c:v>
                </c:pt>
                <c:pt idx="221">
                  <c:v>0.86</c:v>
                </c:pt>
                <c:pt idx="222">
                  <c:v>0.87</c:v>
                </c:pt>
                <c:pt idx="223">
                  <c:v>0.87</c:v>
                </c:pt>
                <c:pt idx="224">
                  <c:v>0.88</c:v>
                </c:pt>
                <c:pt idx="225">
                  <c:v>0.88</c:v>
                </c:pt>
                <c:pt idx="226">
                  <c:v>0.88</c:v>
                </c:pt>
                <c:pt idx="227">
                  <c:v>0.89</c:v>
                </c:pt>
                <c:pt idx="228">
                  <c:v>0.89</c:v>
                </c:pt>
                <c:pt idx="229">
                  <c:v>0.89</c:v>
                </c:pt>
                <c:pt idx="230">
                  <c:v>0.9</c:v>
                </c:pt>
                <c:pt idx="231">
                  <c:v>0.9</c:v>
                </c:pt>
                <c:pt idx="232">
                  <c:v>0.91</c:v>
                </c:pt>
                <c:pt idx="233">
                  <c:v>0.91</c:v>
                </c:pt>
                <c:pt idx="234">
                  <c:v>0.91</c:v>
                </c:pt>
                <c:pt idx="235">
                  <c:v>0.92</c:v>
                </c:pt>
                <c:pt idx="236">
                  <c:v>0.92</c:v>
                </c:pt>
                <c:pt idx="237">
                  <c:v>0.93</c:v>
                </c:pt>
                <c:pt idx="238">
                  <c:v>0.93</c:v>
                </c:pt>
                <c:pt idx="239">
                  <c:v>0.93</c:v>
                </c:pt>
                <c:pt idx="240">
                  <c:v>0.94</c:v>
                </c:pt>
                <c:pt idx="241">
                  <c:v>0.94</c:v>
                </c:pt>
                <c:pt idx="242">
                  <c:v>0.95</c:v>
                </c:pt>
                <c:pt idx="243">
                  <c:v>0.95</c:v>
                </c:pt>
                <c:pt idx="244">
                  <c:v>0.95</c:v>
                </c:pt>
                <c:pt idx="245">
                  <c:v>0.96</c:v>
                </c:pt>
                <c:pt idx="246">
                  <c:v>0.96</c:v>
                </c:pt>
                <c:pt idx="247">
                  <c:v>0.96</c:v>
                </c:pt>
                <c:pt idx="248">
                  <c:v>0.97</c:v>
                </c:pt>
                <c:pt idx="249">
                  <c:v>0.97</c:v>
                </c:pt>
                <c:pt idx="250">
                  <c:v>0.98</c:v>
                </c:pt>
                <c:pt idx="251">
                  <c:v>0.98</c:v>
                </c:pt>
                <c:pt idx="252">
                  <c:v>0.98</c:v>
                </c:pt>
                <c:pt idx="253">
                  <c:v>0.99</c:v>
                </c:pt>
                <c:pt idx="254">
                  <c:v>0.99</c:v>
                </c:pt>
                <c:pt idx="255">
                  <c:v>1</c:v>
                </c:pt>
                <c:pt idx="256">
                  <c:v>1</c:v>
                </c:pt>
                <c:pt idx="257">
                  <c:v>0.48</c:v>
                </c:pt>
                <c:pt idx="258">
                  <c:v>0.48</c:v>
                </c:pt>
                <c:pt idx="259">
                  <c:v>0.48</c:v>
                </c:pt>
                <c:pt idx="260">
                  <c:v>0.48</c:v>
                </c:pt>
                <c:pt idx="261">
                  <c:v>0.48</c:v>
                </c:pt>
                <c:pt idx="262">
                  <c:v>0.49</c:v>
                </c:pt>
                <c:pt idx="263">
                  <c:v>0.49</c:v>
                </c:pt>
                <c:pt idx="264">
                  <c:v>0.49</c:v>
                </c:pt>
                <c:pt idx="265">
                  <c:v>0.49</c:v>
                </c:pt>
                <c:pt idx="266">
                  <c:v>0.49</c:v>
                </c:pt>
                <c:pt idx="267">
                  <c:v>0.5</c:v>
                </c:pt>
                <c:pt idx="268">
                  <c:v>0.5</c:v>
                </c:pt>
                <c:pt idx="269">
                  <c:v>0.5</c:v>
                </c:pt>
                <c:pt idx="270">
                  <c:v>0.5</c:v>
                </c:pt>
                <c:pt idx="271">
                  <c:v>0.5</c:v>
                </c:pt>
                <c:pt idx="272">
                  <c:v>0.5</c:v>
                </c:pt>
                <c:pt idx="273">
                  <c:v>0.51</c:v>
                </c:pt>
                <c:pt idx="274">
                  <c:v>0.51</c:v>
                </c:pt>
                <c:pt idx="275">
                  <c:v>0.51</c:v>
                </c:pt>
                <c:pt idx="276">
                  <c:v>0.51</c:v>
                </c:pt>
                <c:pt idx="277">
                  <c:v>0.51</c:v>
                </c:pt>
                <c:pt idx="278">
                  <c:v>0.52</c:v>
                </c:pt>
                <c:pt idx="279">
                  <c:v>0.52</c:v>
                </c:pt>
                <c:pt idx="280">
                  <c:v>0.52</c:v>
                </c:pt>
                <c:pt idx="281">
                  <c:v>0.52</c:v>
                </c:pt>
                <c:pt idx="282">
                  <c:v>0.52</c:v>
                </c:pt>
                <c:pt idx="283">
                  <c:v>0.52</c:v>
                </c:pt>
                <c:pt idx="284">
                  <c:v>0.53</c:v>
                </c:pt>
                <c:pt idx="285">
                  <c:v>0.53</c:v>
                </c:pt>
                <c:pt idx="286">
                  <c:v>0.53</c:v>
                </c:pt>
                <c:pt idx="287">
                  <c:v>0.53</c:v>
                </c:pt>
                <c:pt idx="288">
                  <c:v>0.53</c:v>
                </c:pt>
                <c:pt idx="289">
                  <c:v>0.54</c:v>
                </c:pt>
                <c:pt idx="290">
                  <c:v>0.54</c:v>
                </c:pt>
                <c:pt idx="291">
                  <c:v>0.54</c:v>
                </c:pt>
                <c:pt idx="292">
                  <c:v>0.54</c:v>
                </c:pt>
                <c:pt idx="293">
                  <c:v>0.54</c:v>
                </c:pt>
                <c:pt idx="294">
                  <c:v>0.55000000000000004</c:v>
                </c:pt>
                <c:pt idx="295">
                  <c:v>0.55000000000000004</c:v>
                </c:pt>
                <c:pt idx="296">
                  <c:v>0.55000000000000004</c:v>
                </c:pt>
                <c:pt idx="297">
                  <c:v>0.55000000000000004</c:v>
                </c:pt>
                <c:pt idx="298">
                  <c:v>0.55000000000000004</c:v>
                </c:pt>
                <c:pt idx="299">
                  <c:v>0.55000000000000004</c:v>
                </c:pt>
                <c:pt idx="300">
                  <c:v>0.56000000000000005</c:v>
                </c:pt>
                <c:pt idx="301">
                  <c:v>0.56000000000000005</c:v>
                </c:pt>
                <c:pt idx="302">
                  <c:v>0.56000000000000005</c:v>
                </c:pt>
                <c:pt idx="303">
                  <c:v>0.56000000000000005</c:v>
                </c:pt>
                <c:pt idx="304">
                  <c:v>0.56000000000000005</c:v>
                </c:pt>
                <c:pt idx="305">
                  <c:v>0.56999999999999995</c:v>
                </c:pt>
                <c:pt idx="306">
                  <c:v>0.56999999999999995</c:v>
                </c:pt>
                <c:pt idx="307">
                  <c:v>0.56999999999999995</c:v>
                </c:pt>
                <c:pt idx="308">
                  <c:v>0.56999999999999995</c:v>
                </c:pt>
                <c:pt idx="309">
                  <c:v>0.56999999999999995</c:v>
                </c:pt>
                <c:pt idx="310">
                  <c:v>0.56999999999999995</c:v>
                </c:pt>
                <c:pt idx="311">
                  <c:v>0.57999999999999996</c:v>
                </c:pt>
                <c:pt idx="312">
                  <c:v>0.57999999999999996</c:v>
                </c:pt>
                <c:pt idx="313">
                  <c:v>0.57999999999999996</c:v>
                </c:pt>
                <c:pt idx="314">
                  <c:v>0.57999999999999996</c:v>
                </c:pt>
                <c:pt idx="315">
                  <c:v>0.57999999999999996</c:v>
                </c:pt>
                <c:pt idx="316">
                  <c:v>0.59</c:v>
                </c:pt>
                <c:pt idx="317">
                  <c:v>0.59</c:v>
                </c:pt>
                <c:pt idx="318">
                  <c:v>0.59</c:v>
                </c:pt>
                <c:pt idx="319">
                  <c:v>0.59</c:v>
                </c:pt>
                <c:pt idx="320">
                  <c:v>0.59</c:v>
                </c:pt>
                <c:pt idx="321">
                  <c:v>0.6</c:v>
                </c:pt>
                <c:pt idx="322">
                  <c:v>0.6</c:v>
                </c:pt>
                <c:pt idx="323">
                  <c:v>0.6</c:v>
                </c:pt>
                <c:pt idx="324">
                  <c:v>0.6</c:v>
                </c:pt>
                <c:pt idx="325">
                  <c:v>0.6</c:v>
                </c:pt>
                <c:pt idx="326">
                  <c:v>0.6</c:v>
                </c:pt>
                <c:pt idx="327">
                  <c:v>0.61</c:v>
                </c:pt>
                <c:pt idx="328">
                  <c:v>0.61</c:v>
                </c:pt>
                <c:pt idx="329">
                  <c:v>0.61</c:v>
                </c:pt>
                <c:pt idx="330">
                  <c:v>0.61</c:v>
                </c:pt>
                <c:pt idx="331">
                  <c:v>0.61</c:v>
                </c:pt>
                <c:pt idx="332">
                  <c:v>0.62</c:v>
                </c:pt>
                <c:pt idx="333">
                  <c:v>0.62</c:v>
                </c:pt>
                <c:pt idx="334">
                  <c:v>0.62</c:v>
                </c:pt>
                <c:pt idx="335">
                  <c:v>0.62</c:v>
                </c:pt>
                <c:pt idx="336">
                  <c:v>0.62</c:v>
                </c:pt>
                <c:pt idx="337">
                  <c:v>0.62</c:v>
                </c:pt>
                <c:pt idx="338">
                  <c:v>0.63</c:v>
                </c:pt>
                <c:pt idx="339">
                  <c:v>0.63</c:v>
                </c:pt>
                <c:pt idx="340">
                  <c:v>0.63</c:v>
                </c:pt>
                <c:pt idx="341">
                  <c:v>0.63</c:v>
                </c:pt>
                <c:pt idx="342">
                  <c:v>0.63</c:v>
                </c:pt>
                <c:pt idx="343">
                  <c:v>0.64</c:v>
                </c:pt>
                <c:pt idx="344">
                  <c:v>0.64</c:v>
                </c:pt>
                <c:pt idx="345">
                  <c:v>0.64</c:v>
                </c:pt>
                <c:pt idx="346">
                  <c:v>0.64</c:v>
                </c:pt>
                <c:pt idx="347">
                  <c:v>0.64</c:v>
                </c:pt>
                <c:pt idx="348">
                  <c:v>0.65</c:v>
                </c:pt>
                <c:pt idx="349">
                  <c:v>0.65</c:v>
                </c:pt>
                <c:pt idx="350">
                  <c:v>0.65</c:v>
                </c:pt>
                <c:pt idx="351">
                  <c:v>0.65</c:v>
                </c:pt>
                <c:pt idx="352">
                  <c:v>0.65</c:v>
                </c:pt>
                <c:pt idx="353">
                  <c:v>0.65</c:v>
                </c:pt>
                <c:pt idx="354">
                  <c:v>0.66</c:v>
                </c:pt>
                <c:pt idx="355">
                  <c:v>0.66</c:v>
                </c:pt>
                <c:pt idx="356">
                  <c:v>0.66</c:v>
                </c:pt>
                <c:pt idx="357">
                  <c:v>0.66</c:v>
                </c:pt>
                <c:pt idx="358">
                  <c:v>0.66</c:v>
                </c:pt>
                <c:pt idx="359">
                  <c:v>0.67</c:v>
                </c:pt>
                <c:pt idx="360">
                  <c:v>0.67</c:v>
                </c:pt>
                <c:pt idx="361">
                  <c:v>0.67</c:v>
                </c:pt>
                <c:pt idx="362">
                  <c:v>0.67</c:v>
                </c:pt>
                <c:pt idx="363">
                  <c:v>0.67</c:v>
                </c:pt>
                <c:pt idx="364">
                  <c:v>0.67</c:v>
                </c:pt>
                <c:pt idx="365">
                  <c:v>0.68</c:v>
                </c:pt>
                <c:pt idx="366">
                  <c:v>0.68</c:v>
                </c:pt>
                <c:pt idx="367">
                  <c:v>0.68</c:v>
                </c:pt>
                <c:pt idx="368">
                  <c:v>0.68</c:v>
                </c:pt>
                <c:pt idx="369">
                  <c:v>0.68</c:v>
                </c:pt>
                <c:pt idx="370">
                  <c:v>0.69</c:v>
                </c:pt>
                <c:pt idx="371">
                  <c:v>0.69</c:v>
                </c:pt>
                <c:pt idx="372">
                  <c:v>0.69</c:v>
                </c:pt>
                <c:pt idx="373">
                  <c:v>0.69</c:v>
                </c:pt>
                <c:pt idx="374">
                  <c:v>0.69</c:v>
                </c:pt>
                <c:pt idx="375">
                  <c:v>0.7</c:v>
                </c:pt>
                <c:pt idx="376">
                  <c:v>0.7</c:v>
                </c:pt>
                <c:pt idx="377">
                  <c:v>0.7</c:v>
                </c:pt>
                <c:pt idx="378">
                  <c:v>0.7</c:v>
                </c:pt>
                <c:pt idx="379">
                  <c:v>0.7</c:v>
                </c:pt>
                <c:pt idx="380">
                  <c:v>0.7</c:v>
                </c:pt>
                <c:pt idx="381">
                  <c:v>0.71</c:v>
                </c:pt>
                <c:pt idx="382">
                  <c:v>0.71</c:v>
                </c:pt>
                <c:pt idx="383">
                  <c:v>0.71</c:v>
                </c:pt>
                <c:pt idx="384">
                  <c:v>0.71</c:v>
                </c:pt>
                <c:pt idx="385">
                  <c:v>0.71</c:v>
                </c:pt>
                <c:pt idx="386">
                  <c:v>0.72</c:v>
                </c:pt>
                <c:pt idx="387">
                  <c:v>0.72</c:v>
                </c:pt>
                <c:pt idx="388">
                  <c:v>0.72</c:v>
                </c:pt>
                <c:pt idx="389">
                  <c:v>0.72</c:v>
                </c:pt>
                <c:pt idx="390">
                  <c:v>0.72</c:v>
                </c:pt>
                <c:pt idx="391">
                  <c:v>0.72</c:v>
                </c:pt>
                <c:pt idx="392">
                  <c:v>0.73</c:v>
                </c:pt>
                <c:pt idx="393">
                  <c:v>0.73</c:v>
                </c:pt>
                <c:pt idx="394">
                  <c:v>0.73</c:v>
                </c:pt>
                <c:pt idx="395">
                  <c:v>0.73</c:v>
                </c:pt>
                <c:pt idx="396">
                  <c:v>0.73</c:v>
                </c:pt>
                <c:pt idx="397">
                  <c:v>0.74</c:v>
                </c:pt>
                <c:pt idx="398">
                  <c:v>0.74</c:v>
                </c:pt>
                <c:pt idx="399">
                  <c:v>0.74</c:v>
                </c:pt>
                <c:pt idx="400">
                  <c:v>0.74</c:v>
                </c:pt>
                <c:pt idx="401">
                  <c:v>0.74</c:v>
                </c:pt>
                <c:pt idx="402">
                  <c:v>0.74</c:v>
                </c:pt>
                <c:pt idx="403">
                  <c:v>0.75</c:v>
                </c:pt>
                <c:pt idx="404">
                  <c:v>0.75</c:v>
                </c:pt>
                <c:pt idx="405">
                  <c:v>0.75</c:v>
                </c:pt>
                <c:pt idx="406">
                  <c:v>0.75</c:v>
                </c:pt>
                <c:pt idx="407">
                  <c:v>0.75</c:v>
                </c:pt>
                <c:pt idx="408">
                  <c:v>0.76</c:v>
                </c:pt>
                <c:pt idx="409">
                  <c:v>0.76</c:v>
                </c:pt>
                <c:pt idx="410">
                  <c:v>0.76</c:v>
                </c:pt>
                <c:pt idx="411">
                  <c:v>0.76</c:v>
                </c:pt>
                <c:pt idx="412">
                  <c:v>0.76</c:v>
                </c:pt>
                <c:pt idx="413">
                  <c:v>0.77</c:v>
                </c:pt>
                <c:pt idx="414">
                  <c:v>0.77</c:v>
                </c:pt>
                <c:pt idx="415">
                  <c:v>0.77</c:v>
                </c:pt>
                <c:pt idx="416">
                  <c:v>0.77</c:v>
                </c:pt>
                <c:pt idx="417">
                  <c:v>0.77</c:v>
                </c:pt>
                <c:pt idx="418">
                  <c:v>0.77</c:v>
                </c:pt>
                <c:pt idx="419">
                  <c:v>0.78</c:v>
                </c:pt>
                <c:pt idx="420">
                  <c:v>0.78</c:v>
                </c:pt>
                <c:pt idx="421">
                  <c:v>0.78</c:v>
                </c:pt>
                <c:pt idx="422">
                  <c:v>0.78</c:v>
                </c:pt>
                <c:pt idx="423">
                  <c:v>0.78</c:v>
                </c:pt>
                <c:pt idx="424">
                  <c:v>0.79</c:v>
                </c:pt>
                <c:pt idx="425">
                  <c:v>0.79</c:v>
                </c:pt>
                <c:pt idx="426">
                  <c:v>0.79</c:v>
                </c:pt>
                <c:pt idx="427">
                  <c:v>0.79</c:v>
                </c:pt>
                <c:pt idx="428">
                  <c:v>0.79</c:v>
                </c:pt>
                <c:pt idx="429">
                  <c:v>0.79</c:v>
                </c:pt>
                <c:pt idx="430">
                  <c:v>0.8</c:v>
                </c:pt>
                <c:pt idx="431">
                  <c:v>0.8</c:v>
                </c:pt>
                <c:pt idx="432">
                  <c:v>0.8</c:v>
                </c:pt>
                <c:pt idx="433">
                  <c:v>0.8</c:v>
                </c:pt>
                <c:pt idx="434">
                  <c:v>0.8</c:v>
                </c:pt>
                <c:pt idx="435">
                  <c:v>0.81</c:v>
                </c:pt>
                <c:pt idx="436">
                  <c:v>0.81</c:v>
                </c:pt>
                <c:pt idx="437">
                  <c:v>0.81</c:v>
                </c:pt>
                <c:pt idx="438">
                  <c:v>0.81</c:v>
                </c:pt>
                <c:pt idx="439">
                  <c:v>0.81</c:v>
                </c:pt>
                <c:pt idx="440">
                  <c:v>0.82</c:v>
                </c:pt>
                <c:pt idx="441">
                  <c:v>0.82</c:v>
                </c:pt>
                <c:pt idx="442">
                  <c:v>0.82</c:v>
                </c:pt>
                <c:pt idx="443">
                  <c:v>0.82</c:v>
                </c:pt>
                <c:pt idx="444">
                  <c:v>0.82</c:v>
                </c:pt>
                <c:pt idx="445">
                  <c:v>0.82</c:v>
                </c:pt>
                <c:pt idx="446">
                  <c:v>0.83</c:v>
                </c:pt>
                <c:pt idx="447">
                  <c:v>0.83</c:v>
                </c:pt>
                <c:pt idx="448">
                  <c:v>0.83</c:v>
                </c:pt>
                <c:pt idx="449">
                  <c:v>0.83</c:v>
                </c:pt>
                <c:pt idx="450">
                  <c:v>0.83</c:v>
                </c:pt>
                <c:pt idx="451">
                  <c:v>0.84</c:v>
                </c:pt>
                <c:pt idx="452">
                  <c:v>0.84</c:v>
                </c:pt>
                <c:pt idx="453">
                  <c:v>0.84</c:v>
                </c:pt>
                <c:pt idx="454">
                  <c:v>0.84</c:v>
                </c:pt>
                <c:pt idx="455">
                  <c:v>0.84</c:v>
                </c:pt>
                <c:pt idx="456">
                  <c:v>0.84</c:v>
                </c:pt>
                <c:pt idx="457">
                  <c:v>0.85</c:v>
                </c:pt>
                <c:pt idx="458">
                  <c:v>0.85</c:v>
                </c:pt>
                <c:pt idx="459">
                  <c:v>0.85</c:v>
                </c:pt>
                <c:pt idx="460">
                  <c:v>0.85</c:v>
                </c:pt>
                <c:pt idx="461">
                  <c:v>0.85</c:v>
                </c:pt>
                <c:pt idx="462">
                  <c:v>0.86</c:v>
                </c:pt>
                <c:pt idx="463">
                  <c:v>0.86</c:v>
                </c:pt>
                <c:pt idx="464">
                  <c:v>0.86</c:v>
                </c:pt>
                <c:pt idx="465">
                  <c:v>0.86</c:v>
                </c:pt>
                <c:pt idx="466">
                  <c:v>0.86</c:v>
                </c:pt>
                <c:pt idx="467">
                  <c:v>0.87</c:v>
                </c:pt>
                <c:pt idx="468">
                  <c:v>0.87</c:v>
                </c:pt>
                <c:pt idx="469">
                  <c:v>0.87</c:v>
                </c:pt>
                <c:pt idx="470">
                  <c:v>0.87</c:v>
                </c:pt>
                <c:pt idx="471">
                  <c:v>0.87</c:v>
                </c:pt>
                <c:pt idx="472">
                  <c:v>0.87</c:v>
                </c:pt>
                <c:pt idx="473">
                  <c:v>0.88</c:v>
                </c:pt>
                <c:pt idx="474">
                  <c:v>0.88</c:v>
                </c:pt>
                <c:pt idx="475">
                  <c:v>0.88</c:v>
                </c:pt>
                <c:pt idx="476">
                  <c:v>0.88</c:v>
                </c:pt>
                <c:pt idx="477">
                  <c:v>0.88</c:v>
                </c:pt>
                <c:pt idx="478">
                  <c:v>0.89</c:v>
                </c:pt>
                <c:pt idx="479">
                  <c:v>0.89</c:v>
                </c:pt>
                <c:pt idx="480">
                  <c:v>0.89</c:v>
                </c:pt>
                <c:pt idx="481">
                  <c:v>0.89</c:v>
                </c:pt>
                <c:pt idx="482">
                  <c:v>0.89</c:v>
                </c:pt>
                <c:pt idx="483">
                  <c:v>0.89</c:v>
                </c:pt>
                <c:pt idx="484">
                  <c:v>0.9</c:v>
                </c:pt>
                <c:pt idx="485">
                  <c:v>0.9</c:v>
                </c:pt>
                <c:pt idx="486">
                  <c:v>0.9</c:v>
                </c:pt>
                <c:pt idx="487">
                  <c:v>0.9</c:v>
                </c:pt>
                <c:pt idx="488">
                  <c:v>0.9</c:v>
                </c:pt>
                <c:pt idx="489">
                  <c:v>0.91</c:v>
                </c:pt>
                <c:pt idx="490">
                  <c:v>0.91</c:v>
                </c:pt>
                <c:pt idx="491">
                  <c:v>0.91</c:v>
                </c:pt>
                <c:pt idx="492">
                  <c:v>0.91</c:v>
                </c:pt>
                <c:pt idx="493">
                  <c:v>0.91</c:v>
                </c:pt>
                <c:pt idx="494">
                  <c:v>0.91</c:v>
                </c:pt>
                <c:pt idx="495">
                  <c:v>0.92</c:v>
                </c:pt>
                <c:pt idx="496">
                  <c:v>0.92</c:v>
                </c:pt>
                <c:pt idx="497">
                  <c:v>0.92</c:v>
                </c:pt>
                <c:pt idx="498">
                  <c:v>0.92</c:v>
                </c:pt>
                <c:pt idx="499">
                  <c:v>0.92</c:v>
                </c:pt>
                <c:pt idx="500">
                  <c:v>0.93</c:v>
                </c:pt>
                <c:pt idx="501">
                  <c:v>0.93</c:v>
                </c:pt>
                <c:pt idx="502">
                  <c:v>0.93</c:v>
                </c:pt>
                <c:pt idx="503">
                  <c:v>0.93</c:v>
                </c:pt>
                <c:pt idx="504">
                  <c:v>0.93</c:v>
                </c:pt>
                <c:pt idx="505">
                  <c:v>0.94</c:v>
                </c:pt>
                <c:pt idx="506">
                  <c:v>0.94</c:v>
                </c:pt>
                <c:pt idx="507">
                  <c:v>0.94</c:v>
                </c:pt>
                <c:pt idx="508">
                  <c:v>0.94</c:v>
                </c:pt>
                <c:pt idx="509">
                  <c:v>0.94</c:v>
                </c:pt>
                <c:pt idx="510">
                  <c:v>0.94</c:v>
                </c:pt>
                <c:pt idx="511">
                  <c:v>0.95</c:v>
                </c:pt>
                <c:pt idx="512">
                  <c:v>0.95</c:v>
                </c:pt>
                <c:pt idx="513">
                  <c:v>0.95</c:v>
                </c:pt>
                <c:pt idx="514">
                  <c:v>0.95</c:v>
                </c:pt>
                <c:pt idx="515">
                  <c:v>0.95</c:v>
                </c:pt>
                <c:pt idx="516">
                  <c:v>0.96</c:v>
                </c:pt>
                <c:pt idx="517">
                  <c:v>0.96</c:v>
                </c:pt>
                <c:pt idx="518">
                  <c:v>0.96</c:v>
                </c:pt>
                <c:pt idx="519">
                  <c:v>0.96</c:v>
                </c:pt>
                <c:pt idx="520">
                  <c:v>0.96</c:v>
                </c:pt>
                <c:pt idx="521">
                  <c:v>0.96</c:v>
                </c:pt>
                <c:pt idx="522">
                  <c:v>0.97</c:v>
                </c:pt>
                <c:pt idx="523">
                  <c:v>0.97</c:v>
                </c:pt>
                <c:pt idx="524">
                  <c:v>0.97</c:v>
                </c:pt>
                <c:pt idx="525">
                  <c:v>0.97</c:v>
                </c:pt>
                <c:pt idx="526">
                  <c:v>0.97</c:v>
                </c:pt>
                <c:pt idx="527">
                  <c:v>0.98</c:v>
                </c:pt>
                <c:pt idx="528">
                  <c:v>0.98</c:v>
                </c:pt>
                <c:pt idx="529">
                  <c:v>0.98</c:v>
                </c:pt>
                <c:pt idx="530">
                  <c:v>0.98</c:v>
                </c:pt>
                <c:pt idx="531">
                  <c:v>0.98</c:v>
                </c:pt>
                <c:pt idx="532">
                  <c:v>0.99</c:v>
                </c:pt>
                <c:pt idx="533">
                  <c:v>0.99</c:v>
                </c:pt>
                <c:pt idx="534">
                  <c:v>0.99</c:v>
                </c:pt>
                <c:pt idx="535">
                  <c:v>0.99</c:v>
                </c:pt>
                <c:pt idx="536">
                  <c:v>0.99</c:v>
                </c:pt>
                <c:pt idx="537">
                  <c:v>0.99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0.49</c:v>
                </c:pt>
                <c:pt idx="542">
                  <c:v>0.49</c:v>
                </c:pt>
                <c:pt idx="543">
                  <c:v>0.49</c:v>
                </c:pt>
                <c:pt idx="544">
                  <c:v>0.49</c:v>
                </c:pt>
                <c:pt idx="545">
                  <c:v>0.49</c:v>
                </c:pt>
                <c:pt idx="546">
                  <c:v>0.49</c:v>
                </c:pt>
                <c:pt idx="547">
                  <c:v>0.49</c:v>
                </c:pt>
                <c:pt idx="548">
                  <c:v>0.5</c:v>
                </c:pt>
                <c:pt idx="549">
                  <c:v>0.5</c:v>
                </c:pt>
                <c:pt idx="550">
                  <c:v>0.5</c:v>
                </c:pt>
                <c:pt idx="551">
                  <c:v>0.5</c:v>
                </c:pt>
                <c:pt idx="552">
                  <c:v>0.5</c:v>
                </c:pt>
                <c:pt idx="553">
                  <c:v>0.5</c:v>
                </c:pt>
                <c:pt idx="554">
                  <c:v>0.5</c:v>
                </c:pt>
                <c:pt idx="555">
                  <c:v>0.5</c:v>
                </c:pt>
                <c:pt idx="556">
                  <c:v>0.5</c:v>
                </c:pt>
                <c:pt idx="557">
                  <c:v>0.5</c:v>
                </c:pt>
                <c:pt idx="558">
                  <c:v>0.5</c:v>
                </c:pt>
                <c:pt idx="559">
                  <c:v>0.5</c:v>
                </c:pt>
                <c:pt idx="560">
                  <c:v>0.51</c:v>
                </c:pt>
                <c:pt idx="561">
                  <c:v>0.51</c:v>
                </c:pt>
                <c:pt idx="562">
                  <c:v>0.51</c:v>
                </c:pt>
                <c:pt idx="563">
                  <c:v>0.51</c:v>
                </c:pt>
                <c:pt idx="564">
                  <c:v>0.51</c:v>
                </c:pt>
                <c:pt idx="565">
                  <c:v>0.51</c:v>
                </c:pt>
                <c:pt idx="566">
                  <c:v>0.51</c:v>
                </c:pt>
                <c:pt idx="567">
                  <c:v>0.51</c:v>
                </c:pt>
                <c:pt idx="568">
                  <c:v>0.51</c:v>
                </c:pt>
                <c:pt idx="569">
                  <c:v>0.51</c:v>
                </c:pt>
                <c:pt idx="570">
                  <c:v>0.51</c:v>
                </c:pt>
                <c:pt idx="571">
                  <c:v>0.52</c:v>
                </c:pt>
                <c:pt idx="572">
                  <c:v>0.52</c:v>
                </c:pt>
                <c:pt idx="573">
                  <c:v>0.52</c:v>
                </c:pt>
                <c:pt idx="574">
                  <c:v>0.52</c:v>
                </c:pt>
                <c:pt idx="575">
                  <c:v>0.52</c:v>
                </c:pt>
                <c:pt idx="576">
                  <c:v>0.52</c:v>
                </c:pt>
                <c:pt idx="577">
                  <c:v>0.52</c:v>
                </c:pt>
                <c:pt idx="578">
                  <c:v>0.52</c:v>
                </c:pt>
                <c:pt idx="579">
                  <c:v>0.52</c:v>
                </c:pt>
                <c:pt idx="580">
                  <c:v>0.52</c:v>
                </c:pt>
                <c:pt idx="581">
                  <c:v>0.52</c:v>
                </c:pt>
                <c:pt idx="582">
                  <c:v>0.53</c:v>
                </c:pt>
                <c:pt idx="583">
                  <c:v>0.53</c:v>
                </c:pt>
                <c:pt idx="584">
                  <c:v>0.53</c:v>
                </c:pt>
                <c:pt idx="585">
                  <c:v>0.53</c:v>
                </c:pt>
                <c:pt idx="586">
                  <c:v>0.53</c:v>
                </c:pt>
                <c:pt idx="587">
                  <c:v>0.53</c:v>
                </c:pt>
                <c:pt idx="588">
                  <c:v>0.53</c:v>
                </c:pt>
                <c:pt idx="589">
                  <c:v>0.53</c:v>
                </c:pt>
                <c:pt idx="590">
                  <c:v>0.53</c:v>
                </c:pt>
                <c:pt idx="591">
                  <c:v>0.53</c:v>
                </c:pt>
                <c:pt idx="592">
                  <c:v>0.53</c:v>
                </c:pt>
                <c:pt idx="593">
                  <c:v>0.54</c:v>
                </c:pt>
                <c:pt idx="594">
                  <c:v>0.54</c:v>
                </c:pt>
                <c:pt idx="595">
                  <c:v>0.54</c:v>
                </c:pt>
                <c:pt idx="596">
                  <c:v>0.54</c:v>
                </c:pt>
                <c:pt idx="597">
                  <c:v>0.54</c:v>
                </c:pt>
                <c:pt idx="598">
                  <c:v>0.54</c:v>
                </c:pt>
                <c:pt idx="599">
                  <c:v>0.54</c:v>
                </c:pt>
                <c:pt idx="600">
                  <c:v>0.54</c:v>
                </c:pt>
                <c:pt idx="601">
                  <c:v>0.54</c:v>
                </c:pt>
                <c:pt idx="602">
                  <c:v>0.54</c:v>
                </c:pt>
                <c:pt idx="603">
                  <c:v>0.54</c:v>
                </c:pt>
                <c:pt idx="604">
                  <c:v>0.55000000000000004</c:v>
                </c:pt>
                <c:pt idx="605">
                  <c:v>0.55000000000000004</c:v>
                </c:pt>
                <c:pt idx="606">
                  <c:v>0.55000000000000004</c:v>
                </c:pt>
                <c:pt idx="607">
                  <c:v>0.55000000000000004</c:v>
                </c:pt>
                <c:pt idx="608">
                  <c:v>0.55000000000000004</c:v>
                </c:pt>
                <c:pt idx="609">
                  <c:v>0.55000000000000004</c:v>
                </c:pt>
                <c:pt idx="610">
                  <c:v>0.55000000000000004</c:v>
                </c:pt>
                <c:pt idx="611">
                  <c:v>0.55000000000000004</c:v>
                </c:pt>
                <c:pt idx="612">
                  <c:v>0.55000000000000004</c:v>
                </c:pt>
                <c:pt idx="613">
                  <c:v>0.55000000000000004</c:v>
                </c:pt>
                <c:pt idx="614">
                  <c:v>0.55000000000000004</c:v>
                </c:pt>
                <c:pt idx="615">
                  <c:v>0.56000000000000005</c:v>
                </c:pt>
                <c:pt idx="616">
                  <c:v>0.56000000000000005</c:v>
                </c:pt>
                <c:pt idx="617">
                  <c:v>0.56000000000000005</c:v>
                </c:pt>
                <c:pt idx="618">
                  <c:v>0.56000000000000005</c:v>
                </c:pt>
                <c:pt idx="619">
                  <c:v>0.56000000000000005</c:v>
                </c:pt>
                <c:pt idx="620">
                  <c:v>0.56000000000000005</c:v>
                </c:pt>
                <c:pt idx="621">
                  <c:v>0.56000000000000005</c:v>
                </c:pt>
                <c:pt idx="622">
                  <c:v>0.56000000000000005</c:v>
                </c:pt>
                <c:pt idx="623">
                  <c:v>0.56000000000000005</c:v>
                </c:pt>
                <c:pt idx="624">
                  <c:v>0.56000000000000005</c:v>
                </c:pt>
                <c:pt idx="625">
                  <c:v>0.56000000000000005</c:v>
                </c:pt>
                <c:pt idx="626">
                  <c:v>0.56999999999999995</c:v>
                </c:pt>
                <c:pt idx="627">
                  <c:v>0.56999999999999995</c:v>
                </c:pt>
                <c:pt idx="628">
                  <c:v>0.56999999999999995</c:v>
                </c:pt>
                <c:pt idx="629">
                  <c:v>0.56999999999999995</c:v>
                </c:pt>
                <c:pt idx="630">
                  <c:v>0.56999999999999995</c:v>
                </c:pt>
                <c:pt idx="631">
                  <c:v>0.56999999999999995</c:v>
                </c:pt>
                <c:pt idx="632">
                  <c:v>0.56999999999999995</c:v>
                </c:pt>
                <c:pt idx="633">
                  <c:v>0.56999999999999995</c:v>
                </c:pt>
                <c:pt idx="634">
                  <c:v>0.56999999999999995</c:v>
                </c:pt>
                <c:pt idx="635">
                  <c:v>0.56999999999999995</c:v>
                </c:pt>
                <c:pt idx="636">
                  <c:v>0.56999999999999995</c:v>
                </c:pt>
                <c:pt idx="637">
                  <c:v>0.57999999999999996</c:v>
                </c:pt>
                <c:pt idx="638">
                  <c:v>0.57999999999999996</c:v>
                </c:pt>
                <c:pt idx="639">
                  <c:v>0.57999999999999996</c:v>
                </c:pt>
                <c:pt idx="640">
                  <c:v>0.57999999999999996</c:v>
                </c:pt>
                <c:pt idx="641">
                  <c:v>0.57999999999999996</c:v>
                </c:pt>
                <c:pt idx="642">
                  <c:v>0.57999999999999996</c:v>
                </c:pt>
                <c:pt idx="643">
                  <c:v>0.57999999999999996</c:v>
                </c:pt>
                <c:pt idx="644">
                  <c:v>0.57999999999999996</c:v>
                </c:pt>
                <c:pt idx="645">
                  <c:v>0.57999999999999996</c:v>
                </c:pt>
                <c:pt idx="646">
                  <c:v>0.57999999999999996</c:v>
                </c:pt>
                <c:pt idx="647">
                  <c:v>0.57999999999999996</c:v>
                </c:pt>
                <c:pt idx="648">
                  <c:v>0.59</c:v>
                </c:pt>
                <c:pt idx="649">
                  <c:v>0.59</c:v>
                </c:pt>
                <c:pt idx="650">
                  <c:v>0.59</c:v>
                </c:pt>
                <c:pt idx="651">
                  <c:v>0.59</c:v>
                </c:pt>
                <c:pt idx="652">
                  <c:v>0.59</c:v>
                </c:pt>
                <c:pt idx="653">
                  <c:v>0.59</c:v>
                </c:pt>
                <c:pt idx="654">
                  <c:v>0.59</c:v>
                </c:pt>
                <c:pt idx="655">
                  <c:v>0.59</c:v>
                </c:pt>
                <c:pt idx="656">
                  <c:v>0.59</c:v>
                </c:pt>
                <c:pt idx="657">
                  <c:v>0.59</c:v>
                </c:pt>
                <c:pt idx="658">
                  <c:v>0.59</c:v>
                </c:pt>
                <c:pt idx="659">
                  <c:v>0.6</c:v>
                </c:pt>
                <c:pt idx="660">
                  <c:v>0.6</c:v>
                </c:pt>
                <c:pt idx="661">
                  <c:v>0.6</c:v>
                </c:pt>
                <c:pt idx="662">
                  <c:v>0.6</c:v>
                </c:pt>
                <c:pt idx="663">
                  <c:v>0.6</c:v>
                </c:pt>
                <c:pt idx="664">
                  <c:v>0.6</c:v>
                </c:pt>
                <c:pt idx="665">
                  <c:v>0.6</c:v>
                </c:pt>
                <c:pt idx="666">
                  <c:v>0.6</c:v>
                </c:pt>
                <c:pt idx="667">
                  <c:v>0.6</c:v>
                </c:pt>
                <c:pt idx="668">
                  <c:v>0.6</c:v>
                </c:pt>
                <c:pt idx="669">
                  <c:v>0.6</c:v>
                </c:pt>
                <c:pt idx="670">
                  <c:v>0.61</c:v>
                </c:pt>
                <c:pt idx="671">
                  <c:v>0.61</c:v>
                </c:pt>
                <c:pt idx="672">
                  <c:v>0.61</c:v>
                </c:pt>
                <c:pt idx="673">
                  <c:v>0.61</c:v>
                </c:pt>
                <c:pt idx="674">
                  <c:v>0.61</c:v>
                </c:pt>
                <c:pt idx="675">
                  <c:v>0.61</c:v>
                </c:pt>
                <c:pt idx="676">
                  <c:v>0.61</c:v>
                </c:pt>
                <c:pt idx="677">
                  <c:v>0.61</c:v>
                </c:pt>
                <c:pt idx="678">
                  <c:v>0.61</c:v>
                </c:pt>
                <c:pt idx="679">
                  <c:v>0.61</c:v>
                </c:pt>
                <c:pt idx="680">
                  <c:v>0.61</c:v>
                </c:pt>
                <c:pt idx="681">
                  <c:v>0.61</c:v>
                </c:pt>
                <c:pt idx="682">
                  <c:v>0.62</c:v>
                </c:pt>
                <c:pt idx="683">
                  <c:v>0.62</c:v>
                </c:pt>
                <c:pt idx="684">
                  <c:v>0.62</c:v>
                </c:pt>
                <c:pt idx="685">
                  <c:v>0.62</c:v>
                </c:pt>
                <c:pt idx="686">
                  <c:v>0.62</c:v>
                </c:pt>
                <c:pt idx="687">
                  <c:v>0.62</c:v>
                </c:pt>
                <c:pt idx="688">
                  <c:v>0.62</c:v>
                </c:pt>
                <c:pt idx="689">
                  <c:v>0.62</c:v>
                </c:pt>
                <c:pt idx="690">
                  <c:v>0.62</c:v>
                </c:pt>
                <c:pt idx="691">
                  <c:v>0.62</c:v>
                </c:pt>
                <c:pt idx="692">
                  <c:v>0.62</c:v>
                </c:pt>
                <c:pt idx="693">
                  <c:v>0.63</c:v>
                </c:pt>
                <c:pt idx="694">
                  <c:v>0.63</c:v>
                </c:pt>
                <c:pt idx="695">
                  <c:v>0.63</c:v>
                </c:pt>
                <c:pt idx="696">
                  <c:v>0.63</c:v>
                </c:pt>
                <c:pt idx="697">
                  <c:v>0.63</c:v>
                </c:pt>
                <c:pt idx="698">
                  <c:v>0.63</c:v>
                </c:pt>
                <c:pt idx="699">
                  <c:v>0.63</c:v>
                </c:pt>
                <c:pt idx="700">
                  <c:v>0.63</c:v>
                </c:pt>
                <c:pt idx="701">
                  <c:v>0.63</c:v>
                </c:pt>
                <c:pt idx="702">
                  <c:v>0.63</c:v>
                </c:pt>
                <c:pt idx="703">
                  <c:v>0.63</c:v>
                </c:pt>
                <c:pt idx="704">
                  <c:v>0.64</c:v>
                </c:pt>
                <c:pt idx="705">
                  <c:v>0.64</c:v>
                </c:pt>
                <c:pt idx="706">
                  <c:v>0.64</c:v>
                </c:pt>
                <c:pt idx="707">
                  <c:v>0.64</c:v>
                </c:pt>
                <c:pt idx="708">
                  <c:v>0.64</c:v>
                </c:pt>
                <c:pt idx="709">
                  <c:v>0.64</c:v>
                </c:pt>
                <c:pt idx="710">
                  <c:v>0.64</c:v>
                </c:pt>
                <c:pt idx="711">
                  <c:v>0.64</c:v>
                </c:pt>
                <c:pt idx="712">
                  <c:v>0.64</c:v>
                </c:pt>
                <c:pt idx="713">
                  <c:v>0.64</c:v>
                </c:pt>
                <c:pt idx="714">
                  <c:v>0.64</c:v>
                </c:pt>
                <c:pt idx="715">
                  <c:v>0.65</c:v>
                </c:pt>
                <c:pt idx="716">
                  <c:v>0.65</c:v>
                </c:pt>
                <c:pt idx="717">
                  <c:v>0.65</c:v>
                </c:pt>
                <c:pt idx="718">
                  <c:v>0.65</c:v>
                </c:pt>
                <c:pt idx="719">
                  <c:v>0.65</c:v>
                </c:pt>
                <c:pt idx="720">
                  <c:v>0.65</c:v>
                </c:pt>
                <c:pt idx="721">
                  <c:v>0.65</c:v>
                </c:pt>
                <c:pt idx="722">
                  <c:v>0.65</c:v>
                </c:pt>
                <c:pt idx="723">
                  <c:v>0.65</c:v>
                </c:pt>
                <c:pt idx="724">
                  <c:v>0.65</c:v>
                </c:pt>
                <c:pt idx="725">
                  <c:v>0.65</c:v>
                </c:pt>
                <c:pt idx="726">
                  <c:v>0.66</c:v>
                </c:pt>
                <c:pt idx="727">
                  <c:v>0.66</c:v>
                </c:pt>
                <c:pt idx="728">
                  <c:v>0.66</c:v>
                </c:pt>
                <c:pt idx="729">
                  <c:v>0.66</c:v>
                </c:pt>
                <c:pt idx="730">
                  <c:v>0.66</c:v>
                </c:pt>
                <c:pt idx="731">
                  <c:v>0.66</c:v>
                </c:pt>
                <c:pt idx="732">
                  <c:v>0.66</c:v>
                </c:pt>
                <c:pt idx="733">
                  <c:v>0.66</c:v>
                </c:pt>
                <c:pt idx="734">
                  <c:v>0.66</c:v>
                </c:pt>
                <c:pt idx="735">
                  <c:v>0.66</c:v>
                </c:pt>
                <c:pt idx="736">
                  <c:v>0.66</c:v>
                </c:pt>
                <c:pt idx="737">
                  <c:v>0.67</c:v>
                </c:pt>
                <c:pt idx="738">
                  <c:v>0.67</c:v>
                </c:pt>
                <c:pt idx="739">
                  <c:v>0.67</c:v>
                </c:pt>
                <c:pt idx="740">
                  <c:v>0.67</c:v>
                </c:pt>
                <c:pt idx="741">
                  <c:v>0.67</c:v>
                </c:pt>
                <c:pt idx="742">
                  <c:v>0.67</c:v>
                </c:pt>
                <c:pt idx="743">
                  <c:v>0.67</c:v>
                </c:pt>
                <c:pt idx="744">
                  <c:v>0.67</c:v>
                </c:pt>
                <c:pt idx="745">
                  <c:v>0.67</c:v>
                </c:pt>
                <c:pt idx="746">
                  <c:v>0.67</c:v>
                </c:pt>
                <c:pt idx="747">
                  <c:v>0.67</c:v>
                </c:pt>
                <c:pt idx="748">
                  <c:v>0.68</c:v>
                </c:pt>
                <c:pt idx="749">
                  <c:v>0.68</c:v>
                </c:pt>
                <c:pt idx="750">
                  <c:v>0.68</c:v>
                </c:pt>
                <c:pt idx="751">
                  <c:v>0.68</c:v>
                </c:pt>
                <c:pt idx="752">
                  <c:v>0.68</c:v>
                </c:pt>
                <c:pt idx="753">
                  <c:v>0.68</c:v>
                </c:pt>
                <c:pt idx="754">
                  <c:v>0.68</c:v>
                </c:pt>
                <c:pt idx="755">
                  <c:v>0.68</c:v>
                </c:pt>
                <c:pt idx="756">
                  <c:v>0.68</c:v>
                </c:pt>
                <c:pt idx="757">
                  <c:v>0.68</c:v>
                </c:pt>
                <c:pt idx="758">
                  <c:v>0.68</c:v>
                </c:pt>
                <c:pt idx="759">
                  <c:v>0.69</c:v>
                </c:pt>
                <c:pt idx="760">
                  <c:v>0.69</c:v>
                </c:pt>
                <c:pt idx="761">
                  <c:v>0.69</c:v>
                </c:pt>
                <c:pt idx="762">
                  <c:v>0.69</c:v>
                </c:pt>
                <c:pt idx="763">
                  <c:v>0.69</c:v>
                </c:pt>
                <c:pt idx="764">
                  <c:v>0.69</c:v>
                </c:pt>
                <c:pt idx="765">
                  <c:v>0.69</c:v>
                </c:pt>
                <c:pt idx="766">
                  <c:v>0.69</c:v>
                </c:pt>
                <c:pt idx="767">
                  <c:v>0.69</c:v>
                </c:pt>
                <c:pt idx="768">
                  <c:v>0.69</c:v>
                </c:pt>
                <c:pt idx="769">
                  <c:v>0.69</c:v>
                </c:pt>
                <c:pt idx="770">
                  <c:v>0.7</c:v>
                </c:pt>
                <c:pt idx="771">
                  <c:v>0.7</c:v>
                </c:pt>
                <c:pt idx="772">
                  <c:v>0.7</c:v>
                </c:pt>
                <c:pt idx="773">
                  <c:v>0.7</c:v>
                </c:pt>
                <c:pt idx="774">
                  <c:v>0.7</c:v>
                </c:pt>
                <c:pt idx="775">
                  <c:v>0.7</c:v>
                </c:pt>
                <c:pt idx="776">
                  <c:v>0.7</c:v>
                </c:pt>
                <c:pt idx="777">
                  <c:v>0.7</c:v>
                </c:pt>
                <c:pt idx="778">
                  <c:v>0.7</c:v>
                </c:pt>
                <c:pt idx="779">
                  <c:v>0.7</c:v>
                </c:pt>
                <c:pt idx="780">
                  <c:v>0.7</c:v>
                </c:pt>
                <c:pt idx="781">
                  <c:v>0.71</c:v>
                </c:pt>
                <c:pt idx="782">
                  <c:v>0.71</c:v>
                </c:pt>
                <c:pt idx="783">
                  <c:v>0.71</c:v>
                </c:pt>
                <c:pt idx="784">
                  <c:v>0.71</c:v>
                </c:pt>
                <c:pt idx="785">
                  <c:v>0.71</c:v>
                </c:pt>
                <c:pt idx="786">
                  <c:v>0.71</c:v>
                </c:pt>
                <c:pt idx="787">
                  <c:v>0.71</c:v>
                </c:pt>
                <c:pt idx="788">
                  <c:v>0.71</c:v>
                </c:pt>
                <c:pt idx="789">
                  <c:v>0.71</c:v>
                </c:pt>
                <c:pt idx="790">
                  <c:v>0.71</c:v>
                </c:pt>
                <c:pt idx="791">
                  <c:v>0.71</c:v>
                </c:pt>
                <c:pt idx="792">
                  <c:v>0.72</c:v>
                </c:pt>
                <c:pt idx="793">
                  <c:v>0.72</c:v>
                </c:pt>
                <c:pt idx="794">
                  <c:v>0.72</c:v>
                </c:pt>
                <c:pt idx="795">
                  <c:v>0.72</c:v>
                </c:pt>
                <c:pt idx="796">
                  <c:v>0.72</c:v>
                </c:pt>
                <c:pt idx="797">
                  <c:v>0.72</c:v>
                </c:pt>
                <c:pt idx="798">
                  <c:v>0.72</c:v>
                </c:pt>
                <c:pt idx="799">
                  <c:v>0.72</c:v>
                </c:pt>
                <c:pt idx="800">
                  <c:v>0.72</c:v>
                </c:pt>
                <c:pt idx="801">
                  <c:v>0.72</c:v>
                </c:pt>
                <c:pt idx="802">
                  <c:v>0.72</c:v>
                </c:pt>
                <c:pt idx="803">
                  <c:v>0.72</c:v>
                </c:pt>
                <c:pt idx="804">
                  <c:v>0.73</c:v>
                </c:pt>
                <c:pt idx="805">
                  <c:v>0.73</c:v>
                </c:pt>
                <c:pt idx="806">
                  <c:v>0.73</c:v>
                </c:pt>
                <c:pt idx="807">
                  <c:v>0.73</c:v>
                </c:pt>
                <c:pt idx="808">
                  <c:v>0.73</c:v>
                </c:pt>
                <c:pt idx="809">
                  <c:v>0.73</c:v>
                </c:pt>
                <c:pt idx="810">
                  <c:v>0.73</c:v>
                </c:pt>
                <c:pt idx="811">
                  <c:v>0.73</c:v>
                </c:pt>
                <c:pt idx="812">
                  <c:v>0.73</c:v>
                </c:pt>
                <c:pt idx="813">
                  <c:v>0.73</c:v>
                </c:pt>
                <c:pt idx="814">
                  <c:v>0.73</c:v>
                </c:pt>
                <c:pt idx="815">
                  <c:v>0.74</c:v>
                </c:pt>
                <c:pt idx="816">
                  <c:v>0.74</c:v>
                </c:pt>
                <c:pt idx="817">
                  <c:v>0.74</c:v>
                </c:pt>
                <c:pt idx="818">
                  <c:v>0.74</c:v>
                </c:pt>
                <c:pt idx="819">
                  <c:v>0.74</c:v>
                </c:pt>
                <c:pt idx="820">
                  <c:v>0.74</c:v>
                </c:pt>
                <c:pt idx="821">
                  <c:v>0.74</c:v>
                </c:pt>
                <c:pt idx="822">
                  <c:v>0.74</c:v>
                </c:pt>
                <c:pt idx="823">
                  <c:v>0.74</c:v>
                </c:pt>
                <c:pt idx="824">
                  <c:v>0.74</c:v>
                </c:pt>
                <c:pt idx="825">
                  <c:v>0.74</c:v>
                </c:pt>
                <c:pt idx="826">
                  <c:v>0.75</c:v>
                </c:pt>
                <c:pt idx="827">
                  <c:v>0.75</c:v>
                </c:pt>
                <c:pt idx="828">
                  <c:v>0.75</c:v>
                </c:pt>
                <c:pt idx="829">
                  <c:v>0.75</c:v>
                </c:pt>
                <c:pt idx="830">
                  <c:v>0.75</c:v>
                </c:pt>
                <c:pt idx="831">
                  <c:v>0.75</c:v>
                </c:pt>
                <c:pt idx="832">
                  <c:v>0.75</c:v>
                </c:pt>
                <c:pt idx="833">
                  <c:v>0.75</c:v>
                </c:pt>
                <c:pt idx="834">
                  <c:v>0.75</c:v>
                </c:pt>
                <c:pt idx="835">
                  <c:v>0.75</c:v>
                </c:pt>
                <c:pt idx="836">
                  <c:v>0.75</c:v>
                </c:pt>
                <c:pt idx="837">
                  <c:v>0.76</c:v>
                </c:pt>
                <c:pt idx="838">
                  <c:v>0.76</c:v>
                </c:pt>
                <c:pt idx="839">
                  <c:v>0.76</c:v>
                </c:pt>
                <c:pt idx="840">
                  <c:v>0.76</c:v>
                </c:pt>
                <c:pt idx="841">
                  <c:v>0.76</c:v>
                </c:pt>
                <c:pt idx="842">
                  <c:v>0.76</c:v>
                </c:pt>
                <c:pt idx="843">
                  <c:v>0.76</c:v>
                </c:pt>
                <c:pt idx="844">
                  <c:v>0.76</c:v>
                </c:pt>
                <c:pt idx="845">
                  <c:v>0.76</c:v>
                </c:pt>
                <c:pt idx="846">
                  <c:v>0.76</c:v>
                </c:pt>
                <c:pt idx="847">
                  <c:v>0.76</c:v>
                </c:pt>
                <c:pt idx="848">
                  <c:v>0.77</c:v>
                </c:pt>
                <c:pt idx="849">
                  <c:v>0.77</c:v>
                </c:pt>
                <c:pt idx="850">
                  <c:v>0.77</c:v>
                </c:pt>
                <c:pt idx="851">
                  <c:v>0.77</c:v>
                </c:pt>
                <c:pt idx="852">
                  <c:v>0.77</c:v>
                </c:pt>
                <c:pt idx="853">
                  <c:v>0.77</c:v>
                </c:pt>
                <c:pt idx="854">
                  <c:v>0.77</c:v>
                </c:pt>
                <c:pt idx="855">
                  <c:v>0.77</c:v>
                </c:pt>
                <c:pt idx="856">
                  <c:v>0.77</c:v>
                </c:pt>
                <c:pt idx="857">
                  <c:v>0.77</c:v>
                </c:pt>
                <c:pt idx="858">
                  <c:v>0.77</c:v>
                </c:pt>
                <c:pt idx="859">
                  <c:v>0.78</c:v>
                </c:pt>
                <c:pt idx="860">
                  <c:v>0.78</c:v>
                </c:pt>
                <c:pt idx="861">
                  <c:v>0.78</c:v>
                </c:pt>
                <c:pt idx="862">
                  <c:v>0.78</c:v>
                </c:pt>
                <c:pt idx="863">
                  <c:v>0.78</c:v>
                </c:pt>
                <c:pt idx="864">
                  <c:v>0.78</c:v>
                </c:pt>
                <c:pt idx="865">
                  <c:v>0.78</c:v>
                </c:pt>
                <c:pt idx="866">
                  <c:v>0.78</c:v>
                </c:pt>
                <c:pt idx="867">
                  <c:v>0.78</c:v>
                </c:pt>
                <c:pt idx="868">
                  <c:v>0.78</c:v>
                </c:pt>
                <c:pt idx="869">
                  <c:v>0.78</c:v>
                </c:pt>
                <c:pt idx="870">
                  <c:v>0.79</c:v>
                </c:pt>
                <c:pt idx="871">
                  <c:v>0.79</c:v>
                </c:pt>
                <c:pt idx="872">
                  <c:v>0.79</c:v>
                </c:pt>
                <c:pt idx="873">
                  <c:v>0.79</c:v>
                </c:pt>
                <c:pt idx="874">
                  <c:v>0.79</c:v>
                </c:pt>
                <c:pt idx="875">
                  <c:v>0.79</c:v>
                </c:pt>
                <c:pt idx="876">
                  <c:v>0.79</c:v>
                </c:pt>
                <c:pt idx="877">
                  <c:v>0.79</c:v>
                </c:pt>
                <c:pt idx="878">
                  <c:v>0.79</c:v>
                </c:pt>
                <c:pt idx="879">
                  <c:v>0.79</c:v>
                </c:pt>
                <c:pt idx="880">
                  <c:v>0.79</c:v>
                </c:pt>
                <c:pt idx="881">
                  <c:v>0.8</c:v>
                </c:pt>
                <c:pt idx="882">
                  <c:v>0.8</c:v>
                </c:pt>
                <c:pt idx="883">
                  <c:v>0.8</c:v>
                </c:pt>
                <c:pt idx="884">
                  <c:v>0.8</c:v>
                </c:pt>
                <c:pt idx="885">
                  <c:v>0.8</c:v>
                </c:pt>
                <c:pt idx="886">
                  <c:v>0.8</c:v>
                </c:pt>
                <c:pt idx="887">
                  <c:v>0.8</c:v>
                </c:pt>
                <c:pt idx="888">
                  <c:v>0.8</c:v>
                </c:pt>
                <c:pt idx="889">
                  <c:v>0.8</c:v>
                </c:pt>
                <c:pt idx="890">
                  <c:v>0.8</c:v>
                </c:pt>
                <c:pt idx="891">
                  <c:v>0.8</c:v>
                </c:pt>
                <c:pt idx="892">
                  <c:v>0.81</c:v>
                </c:pt>
                <c:pt idx="893">
                  <c:v>0.81</c:v>
                </c:pt>
                <c:pt idx="894">
                  <c:v>0.81</c:v>
                </c:pt>
                <c:pt idx="895">
                  <c:v>0.81</c:v>
                </c:pt>
                <c:pt idx="896">
                  <c:v>0.81</c:v>
                </c:pt>
                <c:pt idx="897">
                  <c:v>0.81</c:v>
                </c:pt>
                <c:pt idx="898">
                  <c:v>0.81</c:v>
                </c:pt>
                <c:pt idx="899">
                  <c:v>0.81</c:v>
                </c:pt>
                <c:pt idx="900">
                  <c:v>0.81</c:v>
                </c:pt>
                <c:pt idx="901">
                  <c:v>0.81</c:v>
                </c:pt>
                <c:pt idx="902">
                  <c:v>0.81</c:v>
                </c:pt>
                <c:pt idx="903">
                  <c:v>0.82</c:v>
                </c:pt>
                <c:pt idx="904">
                  <c:v>0.82</c:v>
                </c:pt>
                <c:pt idx="905">
                  <c:v>0.82</c:v>
                </c:pt>
                <c:pt idx="906">
                  <c:v>0.82</c:v>
                </c:pt>
                <c:pt idx="907">
                  <c:v>0.82</c:v>
                </c:pt>
                <c:pt idx="908">
                  <c:v>0.82</c:v>
                </c:pt>
                <c:pt idx="909">
                  <c:v>0.82</c:v>
                </c:pt>
                <c:pt idx="910">
                  <c:v>0.82</c:v>
                </c:pt>
                <c:pt idx="911">
                  <c:v>0.82</c:v>
                </c:pt>
                <c:pt idx="912">
                  <c:v>0.82</c:v>
                </c:pt>
                <c:pt idx="913">
                  <c:v>0.82</c:v>
                </c:pt>
                <c:pt idx="914">
                  <c:v>0.83</c:v>
                </c:pt>
                <c:pt idx="915">
                  <c:v>0.83</c:v>
                </c:pt>
                <c:pt idx="916">
                  <c:v>0.83</c:v>
                </c:pt>
                <c:pt idx="917">
                  <c:v>0.83</c:v>
                </c:pt>
                <c:pt idx="918">
                  <c:v>0.83</c:v>
                </c:pt>
                <c:pt idx="919">
                  <c:v>0.83</c:v>
                </c:pt>
                <c:pt idx="920">
                  <c:v>0.83</c:v>
                </c:pt>
                <c:pt idx="921">
                  <c:v>0.83</c:v>
                </c:pt>
                <c:pt idx="922">
                  <c:v>0.83</c:v>
                </c:pt>
                <c:pt idx="923">
                  <c:v>0.83</c:v>
                </c:pt>
                <c:pt idx="924">
                  <c:v>0.83</c:v>
                </c:pt>
                <c:pt idx="925">
                  <c:v>0.83</c:v>
                </c:pt>
                <c:pt idx="926">
                  <c:v>0.84</c:v>
                </c:pt>
                <c:pt idx="927">
                  <c:v>0.84</c:v>
                </c:pt>
                <c:pt idx="928">
                  <c:v>0.84</c:v>
                </c:pt>
                <c:pt idx="929">
                  <c:v>0.84</c:v>
                </c:pt>
                <c:pt idx="930">
                  <c:v>0.84</c:v>
                </c:pt>
                <c:pt idx="931">
                  <c:v>0.84</c:v>
                </c:pt>
                <c:pt idx="932">
                  <c:v>0.84</c:v>
                </c:pt>
                <c:pt idx="933">
                  <c:v>0.84</c:v>
                </c:pt>
                <c:pt idx="934">
                  <c:v>0.84</c:v>
                </c:pt>
                <c:pt idx="935">
                  <c:v>0.84</c:v>
                </c:pt>
                <c:pt idx="936">
                  <c:v>0.84</c:v>
                </c:pt>
                <c:pt idx="937">
                  <c:v>0.85</c:v>
                </c:pt>
                <c:pt idx="938">
                  <c:v>0.85</c:v>
                </c:pt>
                <c:pt idx="939">
                  <c:v>0.85</c:v>
                </c:pt>
                <c:pt idx="940">
                  <c:v>0.85</c:v>
                </c:pt>
                <c:pt idx="941">
                  <c:v>0.85</c:v>
                </c:pt>
                <c:pt idx="942">
                  <c:v>0.85</c:v>
                </c:pt>
                <c:pt idx="943">
                  <c:v>0.85</c:v>
                </c:pt>
                <c:pt idx="944">
                  <c:v>0.85</c:v>
                </c:pt>
                <c:pt idx="945">
                  <c:v>0.85</c:v>
                </c:pt>
                <c:pt idx="946">
                  <c:v>0.85</c:v>
                </c:pt>
                <c:pt idx="947">
                  <c:v>0.85</c:v>
                </c:pt>
                <c:pt idx="948">
                  <c:v>0.86</c:v>
                </c:pt>
                <c:pt idx="949">
                  <c:v>0.86</c:v>
                </c:pt>
                <c:pt idx="950">
                  <c:v>0.86</c:v>
                </c:pt>
                <c:pt idx="951">
                  <c:v>0.86</c:v>
                </c:pt>
                <c:pt idx="952">
                  <c:v>0.86</c:v>
                </c:pt>
                <c:pt idx="953">
                  <c:v>0.86</c:v>
                </c:pt>
                <c:pt idx="954">
                  <c:v>0.86</c:v>
                </c:pt>
                <c:pt idx="955">
                  <c:v>0.86</c:v>
                </c:pt>
                <c:pt idx="956">
                  <c:v>0.86</c:v>
                </c:pt>
                <c:pt idx="957">
                  <c:v>0.86</c:v>
                </c:pt>
                <c:pt idx="958">
                  <c:v>0.86</c:v>
                </c:pt>
                <c:pt idx="959">
                  <c:v>0.87</c:v>
                </c:pt>
                <c:pt idx="960">
                  <c:v>0.87</c:v>
                </c:pt>
                <c:pt idx="961">
                  <c:v>0.87</c:v>
                </c:pt>
                <c:pt idx="962">
                  <c:v>0.87</c:v>
                </c:pt>
                <c:pt idx="963">
                  <c:v>0.87</c:v>
                </c:pt>
                <c:pt idx="964">
                  <c:v>0.87</c:v>
                </c:pt>
                <c:pt idx="965">
                  <c:v>0.87</c:v>
                </c:pt>
                <c:pt idx="966">
                  <c:v>0.87</c:v>
                </c:pt>
                <c:pt idx="967">
                  <c:v>0.87</c:v>
                </c:pt>
                <c:pt idx="968">
                  <c:v>0.87</c:v>
                </c:pt>
                <c:pt idx="969">
                  <c:v>0.87</c:v>
                </c:pt>
                <c:pt idx="970">
                  <c:v>0.88</c:v>
                </c:pt>
                <c:pt idx="971">
                  <c:v>0.88</c:v>
                </c:pt>
                <c:pt idx="972">
                  <c:v>0.88</c:v>
                </c:pt>
                <c:pt idx="973">
                  <c:v>0.88</c:v>
                </c:pt>
                <c:pt idx="974">
                  <c:v>0.88</c:v>
                </c:pt>
                <c:pt idx="975">
                  <c:v>0.88</c:v>
                </c:pt>
                <c:pt idx="976">
                  <c:v>0.88</c:v>
                </c:pt>
                <c:pt idx="977">
                  <c:v>0.88</c:v>
                </c:pt>
                <c:pt idx="978">
                  <c:v>0.88</c:v>
                </c:pt>
                <c:pt idx="979">
                  <c:v>0.88</c:v>
                </c:pt>
                <c:pt idx="980">
                  <c:v>0.88</c:v>
                </c:pt>
                <c:pt idx="981">
                  <c:v>0.89</c:v>
                </c:pt>
                <c:pt idx="982">
                  <c:v>0.89</c:v>
                </c:pt>
                <c:pt idx="983">
                  <c:v>0.89</c:v>
                </c:pt>
                <c:pt idx="984">
                  <c:v>0.89</c:v>
                </c:pt>
                <c:pt idx="985">
                  <c:v>0.89</c:v>
                </c:pt>
                <c:pt idx="986">
                  <c:v>0.89</c:v>
                </c:pt>
                <c:pt idx="987">
                  <c:v>0.89</c:v>
                </c:pt>
                <c:pt idx="988">
                  <c:v>0.89</c:v>
                </c:pt>
                <c:pt idx="989">
                  <c:v>0.89</c:v>
                </c:pt>
                <c:pt idx="990">
                  <c:v>0.89</c:v>
                </c:pt>
                <c:pt idx="991">
                  <c:v>0.89</c:v>
                </c:pt>
                <c:pt idx="992">
                  <c:v>0.9</c:v>
                </c:pt>
                <c:pt idx="993">
                  <c:v>0.9</c:v>
                </c:pt>
                <c:pt idx="994">
                  <c:v>0.9</c:v>
                </c:pt>
                <c:pt idx="995">
                  <c:v>0.9</c:v>
                </c:pt>
                <c:pt idx="996">
                  <c:v>0.9</c:v>
                </c:pt>
                <c:pt idx="997">
                  <c:v>0.9</c:v>
                </c:pt>
                <c:pt idx="998">
                  <c:v>0.9</c:v>
                </c:pt>
                <c:pt idx="999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00048"/>
        <c:axId val="-1398812016"/>
      </c:lineChart>
      <c:lineChart>
        <c:grouping val="standard"/>
        <c:varyColors val="0"/>
        <c:ser>
          <c:idx val="1"/>
          <c:order val="1"/>
          <c:tx>
            <c:v>Bucket count</c:v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dLbls>
            <c:dLbl>
              <c:idx val="42"/>
              <c:layout>
                <c:manualLayout>
                  <c:x val="-2.2139117427075541E-2"/>
                  <c:y val="-4.46444669777226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D88-4900-AC03-AAADBF732E43}"/>
                </c:ext>
              </c:extLst>
            </c:dLbl>
            <c:dLbl>
              <c:idx val="102"/>
              <c:layout>
                <c:manualLayout>
                  <c:x val="-2.9319371727748691E-2"/>
                  <c:y val="-4.03240346895559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D88-4900-AC03-AAADBF732E43}"/>
                </c:ext>
              </c:extLst>
            </c:dLbl>
            <c:dLbl>
              <c:idx val="240"/>
              <c:layout>
                <c:manualLayout>
                  <c:x val="-3.949139865370236E-2"/>
                  <c:y val="-4.60846110737782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D88-4900-AC03-AAADBF732E43}"/>
                </c:ext>
              </c:extLst>
            </c:dLbl>
            <c:dLbl>
              <c:idx val="482"/>
              <c:layout>
                <c:manualLayout>
                  <c:x val="-1.0770381451009723E-2"/>
                  <c:y val="-5.76057638422227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D88-4900-AC03-AAADBF732E43}"/>
                </c:ext>
              </c:extLst>
            </c:dLbl>
            <c:dLbl>
              <c:idx val="706"/>
              <c:layout>
                <c:manualLayout>
                  <c:x val="3.5901271503364866E-3"/>
                  <c:y val="-5.0405043361944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D88-4900-AC03-AAADBF732E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'load factor 1'!$B$2:$B$1001</c:f>
              <c:numCache>
                <c:formatCode>General</c:formatCode>
                <c:ptCount val="100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  <c:pt idx="20">
                  <c:v>29</c:v>
                </c:pt>
                <c:pt idx="21">
                  <c:v>29</c:v>
                </c:pt>
                <c:pt idx="22">
                  <c:v>29</c:v>
                </c:pt>
                <c:pt idx="23">
                  <c:v>29</c:v>
                </c:pt>
                <c:pt idx="24">
                  <c:v>29</c:v>
                </c:pt>
                <c:pt idx="25">
                  <c:v>29</c:v>
                </c:pt>
                <c:pt idx="26">
                  <c:v>29</c:v>
                </c:pt>
                <c:pt idx="27">
                  <c:v>29</c:v>
                </c:pt>
                <c:pt idx="28">
                  <c:v>29</c:v>
                </c:pt>
                <c:pt idx="29">
                  <c:v>59</c:v>
                </c:pt>
                <c:pt idx="30">
                  <c:v>59</c:v>
                </c:pt>
                <c:pt idx="31">
                  <c:v>59</c:v>
                </c:pt>
                <c:pt idx="32">
                  <c:v>59</c:v>
                </c:pt>
                <c:pt idx="33">
                  <c:v>59</c:v>
                </c:pt>
                <c:pt idx="34">
                  <c:v>59</c:v>
                </c:pt>
                <c:pt idx="35">
                  <c:v>59</c:v>
                </c:pt>
                <c:pt idx="36">
                  <c:v>59</c:v>
                </c:pt>
                <c:pt idx="37">
                  <c:v>59</c:v>
                </c:pt>
                <c:pt idx="38">
                  <c:v>59</c:v>
                </c:pt>
                <c:pt idx="39">
                  <c:v>59</c:v>
                </c:pt>
                <c:pt idx="40">
                  <c:v>59</c:v>
                </c:pt>
                <c:pt idx="41">
                  <c:v>59</c:v>
                </c:pt>
                <c:pt idx="42">
                  <c:v>59</c:v>
                </c:pt>
                <c:pt idx="43">
                  <c:v>59</c:v>
                </c:pt>
                <c:pt idx="44">
                  <c:v>59</c:v>
                </c:pt>
                <c:pt idx="45">
                  <c:v>59</c:v>
                </c:pt>
                <c:pt idx="46">
                  <c:v>59</c:v>
                </c:pt>
                <c:pt idx="47">
                  <c:v>59</c:v>
                </c:pt>
                <c:pt idx="48">
                  <c:v>59</c:v>
                </c:pt>
                <c:pt idx="49">
                  <c:v>59</c:v>
                </c:pt>
                <c:pt idx="50">
                  <c:v>59</c:v>
                </c:pt>
                <c:pt idx="51">
                  <c:v>59</c:v>
                </c:pt>
                <c:pt idx="52">
                  <c:v>59</c:v>
                </c:pt>
                <c:pt idx="53">
                  <c:v>59</c:v>
                </c:pt>
                <c:pt idx="54">
                  <c:v>59</c:v>
                </c:pt>
                <c:pt idx="55">
                  <c:v>59</c:v>
                </c:pt>
                <c:pt idx="56">
                  <c:v>59</c:v>
                </c:pt>
                <c:pt idx="57">
                  <c:v>59</c:v>
                </c:pt>
                <c:pt idx="58">
                  <c:v>59</c:v>
                </c:pt>
                <c:pt idx="59">
                  <c:v>127</c:v>
                </c:pt>
                <c:pt idx="60">
                  <c:v>127</c:v>
                </c:pt>
                <c:pt idx="61">
                  <c:v>127</c:v>
                </c:pt>
                <c:pt idx="62">
                  <c:v>127</c:v>
                </c:pt>
                <c:pt idx="63">
                  <c:v>127</c:v>
                </c:pt>
                <c:pt idx="64">
                  <c:v>127</c:v>
                </c:pt>
                <c:pt idx="65">
                  <c:v>127</c:v>
                </c:pt>
                <c:pt idx="66">
                  <c:v>127</c:v>
                </c:pt>
                <c:pt idx="67">
                  <c:v>127</c:v>
                </c:pt>
                <c:pt idx="68">
                  <c:v>127</c:v>
                </c:pt>
                <c:pt idx="69">
                  <c:v>127</c:v>
                </c:pt>
                <c:pt idx="70">
                  <c:v>127</c:v>
                </c:pt>
                <c:pt idx="71">
                  <c:v>127</c:v>
                </c:pt>
                <c:pt idx="72">
                  <c:v>127</c:v>
                </c:pt>
                <c:pt idx="73">
                  <c:v>127</c:v>
                </c:pt>
                <c:pt idx="74">
                  <c:v>127</c:v>
                </c:pt>
                <c:pt idx="75">
                  <c:v>127</c:v>
                </c:pt>
                <c:pt idx="76">
                  <c:v>127</c:v>
                </c:pt>
                <c:pt idx="77">
                  <c:v>127</c:v>
                </c:pt>
                <c:pt idx="78">
                  <c:v>127</c:v>
                </c:pt>
                <c:pt idx="79">
                  <c:v>127</c:v>
                </c:pt>
                <c:pt idx="80">
                  <c:v>127</c:v>
                </c:pt>
                <c:pt idx="81">
                  <c:v>127</c:v>
                </c:pt>
                <c:pt idx="82">
                  <c:v>127</c:v>
                </c:pt>
                <c:pt idx="83">
                  <c:v>127</c:v>
                </c:pt>
                <c:pt idx="84">
                  <c:v>127</c:v>
                </c:pt>
                <c:pt idx="85">
                  <c:v>127</c:v>
                </c:pt>
                <c:pt idx="86">
                  <c:v>127</c:v>
                </c:pt>
                <c:pt idx="87">
                  <c:v>127</c:v>
                </c:pt>
                <c:pt idx="88">
                  <c:v>127</c:v>
                </c:pt>
                <c:pt idx="89">
                  <c:v>127</c:v>
                </c:pt>
                <c:pt idx="90">
                  <c:v>127</c:v>
                </c:pt>
                <c:pt idx="91">
                  <c:v>127</c:v>
                </c:pt>
                <c:pt idx="92">
                  <c:v>127</c:v>
                </c:pt>
                <c:pt idx="93">
                  <c:v>127</c:v>
                </c:pt>
                <c:pt idx="94">
                  <c:v>127</c:v>
                </c:pt>
                <c:pt idx="95">
                  <c:v>127</c:v>
                </c:pt>
                <c:pt idx="96">
                  <c:v>127</c:v>
                </c:pt>
                <c:pt idx="97">
                  <c:v>127</c:v>
                </c:pt>
                <c:pt idx="98">
                  <c:v>127</c:v>
                </c:pt>
                <c:pt idx="99">
                  <c:v>127</c:v>
                </c:pt>
                <c:pt idx="100">
                  <c:v>127</c:v>
                </c:pt>
                <c:pt idx="101">
                  <c:v>127</c:v>
                </c:pt>
                <c:pt idx="102">
                  <c:v>127</c:v>
                </c:pt>
                <c:pt idx="103">
                  <c:v>127</c:v>
                </c:pt>
                <c:pt idx="104">
                  <c:v>127</c:v>
                </c:pt>
                <c:pt idx="105">
                  <c:v>127</c:v>
                </c:pt>
                <c:pt idx="106">
                  <c:v>127</c:v>
                </c:pt>
                <c:pt idx="107">
                  <c:v>127</c:v>
                </c:pt>
                <c:pt idx="108">
                  <c:v>127</c:v>
                </c:pt>
                <c:pt idx="109">
                  <c:v>127</c:v>
                </c:pt>
                <c:pt idx="110">
                  <c:v>127</c:v>
                </c:pt>
                <c:pt idx="111">
                  <c:v>127</c:v>
                </c:pt>
                <c:pt idx="112">
                  <c:v>127</c:v>
                </c:pt>
                <c:pt idx="113">
                  <c:v>127</c:v>
                </c:pt>
                <c:pt idx="114">
                  <c:v>127</c:v>
                </c:pt>
                <c:pt idx="115">
                  <c:v>127</c:v>
                </c:pt>
                <c:pt idx="116">
                  <c:v>127</c:v>
                </c:pt>
                <c:pt idx="117">
                  <c:v>127</c:v>
                </c:pt>
                <c:pt idx="118">
                  <c:v>127</c:v>
                </c:pt>
                <c:pt idx="119">
                  <c:v>127</c:v>
                </c:pt>
                <c:pt idx="120">
                  <c:v>127</c:v>
                </c:pt>
                <c:pt idx="121">
                  <c:v>127</c:v>
                </c:pt>
                <c:pt idx="122">
                  <c:v>127</c:v>
                </c:pt>
                <c:pt idx="123">
                  <c:v>127</c:v>
                </c:pt>
                <c:pt idx="124">
                  <c:v>127</c:v>
                </c:pt>
                <c:pt idx="125">
                  <c:v>127</c:v>
                </c:pt>
                <c:pt idx="126">
                  <c:v>127</c:v>
                </c:pt>
                <c:pt idx="127">
                  <c:v>257</c:v>
                </c:pt>
                <c:pt idx="128">
                  <c:v>257</c:v>
                </c:pt>
                <c:pt idx="129">
                  <c:v>257</c:v>
                </c:pt>
                <c:pt idx="130">
                  <c:v>257</c:v>
                </c:pt>
                <c:pt idx="131">
                  <c:v>257</c:v>
                </c:pt>
                <c:pt idx="132">
                  <c:v>257</c:v>
                </c:pt>
                <c:pt idx="133">
                  <c:v>257</c:v>
                </c:pt>
                <c:pt idx="134">
                  <c:v>257</c:v>
                </c:pt>
                <c:pt idx="135">
                  <c:v>257</c:v>
                </c:pt>
                <c:pt idx="136">
                  <c:v>257</c:v>
                </c:pt>
                <c:pt idx="137">
                  <c:v>257</c:v>
                </c:pt>
                <c:pt idx="138">
                  <c:v>257</c:v>
                </c:pt>
                <c:pt idx="139">
                  <c:v>257</c:v>
                </c:pt>
                <c:pt idx="140">
                  <c:v>257</c:v>
                </c:pt>
                <c:pt idx="141">
                  <c:v>257</c:v>
                </c:pt>
                <c:pt idx="142">
                  <c:v>257</c:v>
                </c:pt>
                <c:pt idx="143">
                  <c:v>257</c:v>
                </c:pt>
                <c:pt idx="144">
                  <c:v>257</c:v>
                </c:pt>
                <c:pt idx="145">
                  <c:v>257</c:v>
                </c:pt>
                <c:pt idx="146">
                  <c:v>257</c:v>
                </c:pt>
                <c:pt idx="147">
                  <c:v>257</c:v>
                </c:pt>
                <c:pt idx="148">
                  <c:v>257</c:v>
                </c:pt>
                <c:pt idx="149">
                  <c:v>257</c:v>
                </c:pt>
                <c:pt idx="150">
                  <c:v>257</c:v>
                </c:pt>
                <c:pt idx="151">
                  <c:v>257</c:v>
                </c:pt>
                <c:pt idx="152">
                  <c:v>257</c:v>
                </c:pt>
                <c:pt idx="153">
                  <c:v>257</c:v>
                </c:pt>
                <c:pt idx="154">
                  <c:v>257</c:v>
                </c:pt>
                <c:pt idx="155">
                  <c:v>257</c:v>
                </c:pt>
                <c:pt idx="156">
                  <c:v>257</c:v>
                </c:pt>
                <c:pt idx="157">
                  <c:v>257</c:v>
                </c:pt>
                <c:pt idx="158">
                  <c:v>257</c:v>
                </c:pt>
                <c:pt idx="159">
                  <c:v>257</c:v>
                </c:pt>
                <c:pt idx="160">
                  <c:v>257</c:v>
                </c:pt>
                <c:pt idx="161">
                  <c:v>257</c:v>
                </c:pt>
                <c:pt idx="162">
                  <c:v>257</c:v>
                </c:pt>
                <c:pt idx="163">
                  <c:v>257</c:v>
                </c:pt>
                <c:pt idx="164">
                  <c:v>257</c:v>
                </c:pt>
                <c:pt idx="165">
                  <c:v>257</c:v>
                </c:pt>
                <c:pt idx="166">
                  <c:v>257</c:v>
                </c:pt>
                <c:pt idx="167">
                  <c:v>257</c:v>
                </c:pt>
                <c:pt idx="168">
                  <c:v>257</c:v>
                </c:pt>
                <c:pt idx="169">
                  <c:v>257</c:v>
                </c:pt>
                <c:pt idx="170">
                  <c:v>257</c:v>
                </c:pt>
                <c:pt idx="171">
                  <c:v>257</c:v>
                </c:pt>
                <c:pt idx="172">
                  <c:v>257</c:v>
                </c:pt>
                <c:pt idx="173">
                  <c:v>257</c:v>
                </c:pt>
                <c:pt idx="174">
                  <c:v>257</c:v>
                </c:pt>
                <c:pt idx="175">
                  <c:v>257</c:v>
                </c:pt>
                <c:pt idx="176">
                  <c:v>257</c:v>
                </c:pt>
                <c:pt idx="177">
                  <c:v>257</c:v>
                </c:pt>
                <c:pt idx="178">
                  <c:v>257</c:v>
                </c:pt>
                <c:pt idx="179">
                  <c:v>257</c:v>
                </c:pt>
                <c:pt idx="180">
                  <c:v>257</c:v>
                </c:pt>
                <c:pt idx="181">
                  <c:v>257</c:v>
                </c:pt>
                <c:pt idx="182">
                  <c:v>257</c:v>
                </c:pt>
                <c:pt idx="183">
                  <c:v>257</c:v>
                </c:pt>
                <c:pt idx="184">
                  <c:v>257</c:v>
                </c:pt>
                <c:pt idx="185">
                  <c:v>257</c:v>
                </c:pt>
                <c:pt idx="186">
                  <c:v>257</c:v>
                </c:pt>
                <c:pt idx="187">
                  <c:v>257</c:v>
                </c:pt>
                <c:pt idx="188">
                  <c:v>257</c:v>
                </c:pt>
                <c:pt idx="189">
                  <c:v>257</c:v>
                </c:pt>
                <c:pt idx="190">
                  <c:v>257</c:v>
                </c:pt>
                <c:pt idx="191">
                  <c:v>257</c:v>
                </c:pt>
                <c:pt idx="192">
                  <c:v>257</c:v>
                </c:pt>
                <c:pt idx="193">
                  <c:v>257</c:v>
                </c:pt>
                <c:pt idx="194">
                  <c:v>257</c:v>
                </c:pt>
                <c:pt idx="195">
                  <c:v>257</c:v>
                </c:pt>
                <c:pt idx="196">
                  <c:v>257</c:v>
                </c:pt>
                <c:pt idx="197">
                  <c:v>257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257</c:v>
                </c:pt>
                <c:pt idx="204">
                  <c:v>257</c:v>
                </c:pt>
                <c:pt idx="205">
                  <c:v>257</c:v>
                </c:pt>
                <c:pt idx="206">
                  <c:v>257</c:v>
                </c:pt>
                <c:pt idx="207">
                  <c:v>257</c:v>
                </c:pt>
                <c:pt idx="208">
                  <c:v>257</c:v>
                </c:pt>
                <c:pt idx="209">
                  <c:v>257</c:v>
                </c:pt>
                <c:pt idx="210">
                  <c:v>257</c:v>
                </c:pt>
                <c:pt idx="211">
                  <c:v>257</c:v>
                </c:pt>
                <c:pt idx="212">
                  <c:v>257</c:v>
                </c:pt>
                <c:pt idx="213">
                  <c:v>257</c:v>
                </c:pt>
                <c:pt idx="214">
                  <c:v>257</c:v>
                </c:pt>
                <c:pt idx="215">
                  <c:v>257</c:v>
                </c:pt>
                <c:pt idx="216">
                  <c:v>257</c:v>
                </c:pt>
                <c:pt idx="217">
                  <c:v>257</c:v>
                </c:pt>
                <c:pt idx="218">
                  <c:v>257</c:v>
                </c:pt>
                <c:pt idx="219">
                  <c:v>257</c:v>
                </c:pt>
                <c:pt idx="220">
                  <c:v>257</c:v>
                </c:pt>
                <c:pt idx="221">
                  <c:v>257</c:v>
                </c:pt>
                <c:pt idx="222">
                  <c:v>257</c:v>
                </c:pt>
                <c:pt idx="223">
                  <c:v>257</c:v>
                </c:pt>
                <c:pt idx="224">
                  <c:v>257</c:v>
                </c:pt>
                <c:pt idx="225">
                  <c:v>257</c:v>
                </c:pt>
                <c:pt idx="226">
                  <c:v>257</c:v>
                </c:pt>
                <c:pt idx="227">
                  <c:v>257</c:v>
                </c:pt>
                <c:pt idx="228">
                  <c:v>257</c:v>
                </c:pt>
                <c:pt idx="229">
                  <c:v>257</c:v>
                </c:pt>
                <c:pt idx="230">
                  <c:v>257</c:v>
                </c:pt>
                <c:pt idx="231">
                  <c:v>257</c:v>
                </c:pt>
                <c:pt idx="232">
                  <c:v>257</c:v>
                </c:pt>
                <c:pt idx="233">
                  <c:v>257</c:v>
                </c:pt>
                <c:pt idx="234">
                  <c:v>257</c:v>
                </c:pt>
                <c:pt idx="235">
                  <c:v>257</c:v>
                </c:pt>
                <c:pt idx="236">
                  <c:v>257</c:v>
                </c:pt>
                <c:pt idx="237">
                  <c:v>257</c:v>
                </c:pt>
                <c:pt idx="238">
                  <c:v>257</c:v>
                </c:pt>
                <c:pt idx="239">
                  <c:v>257</c:v>
                </c:pt>
                <c:pt idx="240">
                  <c:v>257</c:v>
                </c:pt>
                <c:pt idx="241">
                  <c:v>257</c:v>
                </c:pt>
                <c:pt idx="242">
                  <c:v>257</c:v>
                </c:pt>
                <c:pt idx="243">
                  <c:v>257</c:v>
                </c:pt>
                <c:pt idx="244">
                  <c:v>257</c:v>
                </c:pt>
                <c:pt idx="245">
                  <c:v>257</c:v>
                </c:pt>
                <c:pt idx="246">
                  <c:v>257</c:v>
                </c:pt>
                <c:pt idx="247">
                  <c:v>257</c:v>
                </c:pt>
                <c:pt idx="248">
                  <c:v>257</c:v>
                </c:pt>
                <c:pt idx="249">
                  <c:v>257</c:v>
                </c:pt>
                <c:pt idx="250">
                  <c:v>257</c:v>
                </c:pt>
                <c:pt idx="251">
                  <c:v>257</c:v>
                </c:pt>
                <c:pt idx="252">
                  <c:v>257</c:v>
                </c:pt>
                <c:pt idx="253">
                  <c:v>257</c:v>
                </c:pt>
                <c:pt idx="254">
                  <c:v>257</c:v>
                </c:pt>
                <c:pt idx="255">
                  <c:v>257</c:v>
                </c:pt>
                <c:pt idx="256">
                  <c:v>257</c:v>
                </c:pt>
                <c:pt idx="257">
                  <c:v>541</c:v>
                </c:pt>
                <c:pt idx="258">
                  <c:v>541</c:v>
                </c:pt>
                <c:pt idx="259">
                  <c:v>541</c:v>
                </c:pt>
                <c:pt idx="260">
                  <c:v>541</c:v>
                </c:pt>
                <c:pt idx="261">
                  <c:v>541</c:v>
                </c:pt>
                <c:pt idx="262">
                  <c:v>541</c:v>
                </c:pt>
                <c:pt idx="263">
                  <c:v>541</c:v>
                </c:pt>
                <c:pt idx="264">
                  <c:v>541</c:v>
                </c:pt>
                <c:pt idx="265">
                  <c:v>541</c:v>
                </c:pt>
                <c:pt idx="266">
                  <c:v>541</c:v>
                </c:pt>
                <c:pt idx="267">
                  <c:v>541</c:v>
                </c:pt>
                <c:pt idx="268">
                  <c:v>541</c:v>
                </c:pt>
                <c:pt idx="269">
                  <c:v>541</c:v>
                </c:pt>
                <c:pt idx="270">
                  <c:v>541</c:v>
                </c:pt>
                <c:pt idx="271">
                  <c:v>541</c:v>
                </c:pt>
                <c:pt idx="272">
                  <c:v>541</c:v>
                </c:pt>
                <c:pt idx="273">
                  <c:v>541</c:v>
                </c:pt>
                <c:pt idx="274">
                  <c:v>541</c:v>
                </c:pt>
                <c:pt idx="275">
                  <c:v>541</c:v>
                </c:pt>
                <c:pt idx="276">
                  <c:v>541</c:v>
                </c:pt>
                <c:pt idx="277">
                  <c:v>541</c:v>
                </c:pt>
                <c:pt idx="278">
                  <c:v>541</c:v>
                </c:pt>
                <c:pt idx="279">
                  <c:v>541</c:v>
                </c:pt>
                <c:pt idx="280">
                  <c:v>541</c:v>
                </c:pt>
                <c:pt idx="281">
                  <c:v>541</c:v>
                </c:pt>
                <c:pt idx="282">
                  <c:v>541</c:v>
                </c:pt>
                <c:pt idx="283">
                  <c:v>541</c:v>
                </c:pt>
                <c:pt idx="284">
                  <c:v>541</c:v>
                </c:pt>
                <c:pt idx="285">
                  <c:v>541</c:v>
                </c:pt>
                <c:pt idx="286">
                  <c:v>541</c:v>
                </c:pt>
                <c:pt idx="287">
                  <c:v>541</c:v>
                </c:pt>
                <c:pt idx="288">
                  <c:v>541</c:v>
                </c:pt>
                <c:pt idx="289">
                  <c:v>541</c:v>
                </c:pt>
                <c:pt idx="290">
                  <c:v>541</c:v>
                </c:pt>
                <c:pt idx="291">
                  <c:v>541</c:v>
                </c:pt>
                <c:pt idx="292">
                  <c:v>541</c:v>
                </c:pt>
                <c:pt idx="293">
                  <c:v>541</c:v>
                </c:pt>
                <c:pt idx="294">
                  <c:v>541</c:v>
                </c:pt>
                <c:pt idx="295">
                  <c:v>541</c:v>
                </c:pt>
                <c:pt idx="296">
                  <c:v>541</c:v>
                </c:pt>
                <c:pt idx="297">
                  <c:v>541</c:v>
                </c:pt>
                <c:pt idx="298">
                  <c:v>541</c:v>
                </c:pt>
                <c:pt idx="299">
                  <c:v>541</c:v>
                </c:pt>
                <c:pt idx="300">
                  <c:v>541</c:v>
                </c:pt>
                <c:pt idx="301">
                  <c:v>541</c:v>
                </c:pt>
                <c:pt idx="302">
                  <c:v>541</c:v>
                </c:pt>
                <c:pt idx="303">
                  <c:v>541</c:v>
                </c:pt>
                <c:pt idx="304">
                  <c:v>541</c:v>
                </c:pt>
                <c:pt idx="305">
                  <c:v>541</c:v>
                </c:pt>
                <c:pt idx="306">
                  <c:v>541</c:v>
                </c:pt>
                <c:pt idx="307">
                  <c:v>541</c:v>
                </c:pt>
                <c:pt idx="308">
                  <c:v>541</c:v>
                </c:pt>
                <c:pt idx="309">
                  <c:v>541</c:v>
                </c:pt>
                <c:pt idx="310">
                  <c:v>541</c:v>
                </c:pt>
                <c:pt idx="311">
                  <c:v>541</c:v>
                </c:pt>
                <c:pt idx="312">
                  <c:v>541</c:v>
                </c:pt>
                <c:pt idx="313">
                  <c:v>541</c:v>
                </c:pt>
                <c:pt idx="314">
                  <c:v>541</c:v>
                </c:pt>
                <c:pt idx="315">
                  <c:v>541</c:v>
                </c:pt>
                <c:pt idx="316">
                  <c:v>541</c:v>
                </c:pt>
                <c:pt idx="317">
                  <c:v>541</c:v>
                </c:pt>
                <c:pt idx="318">
                  <c:v>541</c:v>
                </c:pt>
                <c:pt idx="319">
                  <c:v>541</c:v>
                </c:pt>
                <c:pt idx="320">
                  <c:v>541</c:v>
                </c:pt>
                <c:pt idx="321">
                  <c:v>541</c:v>
                </c:pt>
                <c:pt idx="322">
                  <c:v>541</c:v>
                </c:pt>
                <c:pt idx="323">
                  <c:v>541</c:v>
                </c:pt>
                <c:pt idx="324">
                  <c:v>541</c:v>
                </c:pt>
                <c:pt idx="325">
                  <c:v>541</c:v>
                </c:pt>
                <c:pt idx="326">
                  <c:v>541</c:v>
                </c:pt>
                <c:pt idx="327">
                  <c:v>541</c:v>
                </c:pt>
                <c:pt idx="328">
                  <c:v>541</c:v>
                </c:pt>
                <c:pt idx="329">
                  <c:v>541</c:v>
                </c:pt>
                <c:pt idx="330">
                  <c:v>541</c:v>
                </c:pt>
                <c:pt idx="331">
                  <c:v>541</c:v>
                </c:pt>
                <c:pt idx="332">
                  <c:v>541</c:v>
                </c:pt>
                <c:pt idx="333">
                  <c:v>541</c:v>
                </c:pt>
                <c:pt idx="334">
                  <c:v>541</c:v>
                </c:pt>
                <c:pt idx="335">
                  <c:v>541</c:v>
                </c:pt>
                <c:pt idx="336">
                  <c:v>541</c:v>
                </c:pt>
                <c:pt idx="337">
                  <c:v>541</c:v>
                </c:pt>
                <c:pt idx="338">
                  <c:v>541</c:v>
                </c:pt>
                <c:pt idx="339">
                  <c:v>541</c:v>
                </c:pt>
                <c:pt idx="340">
                  <c:v>541</c:v>
                </c:pt>
                <c:pt idx="341">
                  <c:v>541</c:v>
                </c:pt>
                <c:pt idx="342">
                  <c:v>541</c:v>
                </c:pt>
                <c:pt idx="343">
                  <c:v>541</c:v>
                </c:pt>
                <c:pt idx="344">
                  <c:v>541</c:v>
                </c:pt>
                <c:pt idx="345">
                  <c:v>541</c:v>
                </c:pt>
                <c:pt idx="346">
                  <c:v>541</c:v>
                </c:pt>
                <c:pt idx="347">
                  <c:v>541</c:v>
                </c:pt>
                <c:pt idx="348">
                  <c:v>541</c:v>
                </c:pt>
                <c:pt idx="349">
                  <c:v>541</c:v>
                </c:pt>
                <c:pt idx="350">
                  <c:v>541</c:v>
                </c:pt>
                <c:pt idx="351">
                  <c:v>541</c:v>
                </c:pt>
                <c:pt idx="352">
                  <c:v>541</c:v>
                </c:pt>
                <c:pt idx="353">
                  <c:v>541</c:v>
                </c:pt>
                <c:pt idx="354">
                  <c:v>541</c:v>
                </c:pt>
                <c:pt idx="355">
                  <c:v>541</c:v>
                </c:pt>
                <c:pt idx="356">
                  <c:v>541</c:v>
                </c:pt>
                <c:pt idx="357">
                  <c:v>541</c:v>
                </c:pt>
                <c:pt idx="358">
                  <c:v>541</c:v>
                </c:pt>
                <c:pt idx="359">
                  <c:v>541</c:v>
                </c:pt>
                <c:pt idx="360">
                  <c:v>541</c:v>
                </c:pt>
                <c:pt idx="361">
                  <c:v>541</c:v>
                </c:pt>
                <c:pt idx="362">
                  <c:v>541</c:v>
                </c:pt>
                <c:pt idx="363">
                  <c:v>541</c:v>
                </c:pt>
                <c:pt idx="364">
                  <c:v>541</c:v>
                </c:pt>
                <c:pt idx="365">
                  <c:v>541</c:v>
                </c:pt>
                <c:pt idx="366">
                  <c:v>541</c:v>
                </c:pt>
                <c:pt idx="367">
                  <c:v>541</c:v>
                </c:pt>
                <c:pt idx="368">
                  <c:v>541</c:v>
                </c:pt>
                <c:pt idx="369">
                  <c:v>541</c:v>
                </c:pt>
                <c:pt idx="370">
                  <c:v>541</c:v>
                </c:pt>
                <c:pt idx="371">
                  <c:v>541</c:v>
                </c:pt>
                <c:pt idx="372">
                  <c:v>541</c:v>
                </c:pt>
                <c:pt idx="373">
                  <c:v>541</c:v>
                </c:pt>
                <c:pt idx="374">
                  <c:v>541</c:v>
                </c:pt>
                <c:pt idx="375">
                  <c:v>541</c:v>
                </c:pt>
                <c:pt idx="376">
                  <c:v>541</c:v>
                </c:pt>
                <c:pt idx="377">
                  <c:v>541</c:v>
                </c:pt>
                <c:pt idx="378">
                  <c:v>541</c:v>
                </c:pt>
                <c:pt idx="379">
                  <c:v>541</c:v>
                </c:pt>
                <c:pt idx="380">
                  <c:v>541</c:v>
                </c:pt>
                <c:pt idx="381">
                  <c:v>541</c:v>
                </c:pt>
                <c:pt idx="382">
                  <c:v>541</c:v>
                </c:pt>
                <c:pt idx="383">
                  <c:v>541</c:v>
                </c:pt>
                <c:pt idx="384">
                  <c:v>541</c:v>
                </c:pt>
                <c:pt idx="385">
                  <c:v>541</c:v>
                </c:pt>
                <c:pt idx="386">
                  <c:v>541</c:v>
                </c:pt>
                <c:pt idx="387">
                  <c:v>541</c:v>
                </c:pt>
                <c:pt idx="388">
                  <c:v>541</c:v>
                </c:pt>
                <c:pt idx="389">
                  <c:v>541</c:v>
                </c:pt>
                <c:pt idx="390">
                  <c:v>541</c:v>
                </c:pt>
                <c:pt idx="391">
                  <c:v>541</c:v>
                </c:pt>
                <c:pt idx="392">
                  <c:v>541</c:v>
                </c:pt>
                <c:pt idx="393">
                  <c:v>541</c:v>
                </c:pt>
                <c:pt idx="394">
                  <c:v>541</c:v>
                </c:pt>
                <c:pt idx="395">
                  <c:v>541</c:v>
                </c:pt>
                <c:pt idx="396">
                  <c:v>541</c:v>
                </c:pt>
                <c:pt idx="397">
                  <c:v>541</c:v>
                </c:pt>
                <c:pt idx="398">
                  <c:v>541</c:v>
                </c:pt>
                <c:pt idx="399">
                  <c:v>541</c:v>
                </c:pt>
                <c:pt idx="400">
                  <c:v>541</c:v>
                </c:pt>
                <c:pt idx="401">
                  <c:v>541</c:v>
                </c:pt>
                <c:pt idx="402">
                  <c:v>541</c:v>
                </c:pt>
                <c:pt idx="403">
                  <c:v>541</c:v>
                </c:pt>
                <c:pt idx="404">
                  <c:v>541</c:v>
                </c:pt>
                <c:pt idx="405">
                  <c:v>541</c:v>
                </c:pt>
                <c:pt idx="406">
                  <c:v>541</c:v>
                </c:pt>
                <c:pt idx="407">
                  <c:v>541</c:v>
                </c:pt>
                <c:pt idx="408">
                  <c:v>541</c:v>
                </c:pt>
                <c:pt idx="409">
                  <c:v>541</c:v>
                </c:pt>
                <c:pt idx="410">
                  <c:v>541</c:v>
                </c:pt>
                <c:pt idx="411">
                  <c:v>541</c:v>
                </c:pt>
                <c:pt idx="412">
                  <c:v>541</c:v>
                </c:pt>
                <c:pt idx="413">
                  <c:v>541</c:v>
                </c:pt>
                <c:pt idx="414">
                  <c:v>541</c:v>
                </c:pt>
                <c:pt idx="415">
                  <c:v>541</c:v>
                </c:pt>
                <c:pt idx="416">
                  <c:v>541</c:v>
                </c:pt>
                <c:pt idx="417">
                  <c:v>541</c:v>
                </c:pt>
                <c:pt idx="418">
                  <c:v>541</c:v>
                </c:pt>
                <c:pt idx="419">
                  <c:v>541</c:v>
                </c:pt>
                <c:pt idx="420">
                  <c:v>541</c:v>
                </c:pt>
                <c:pt idx="421">
                  <c:v>541</c:v>
                </c:pt>
                <c:pt idx="422">
                  <c:v>541</c:v>
                </c:pt>
                <c:pt idx="423">
                  <c:v>541</c:v>
                </c:pt>
                <c:pt idx="424">
                  <c:v>541</c:v>
                </c:pt>
                <c:pt idx="425">
                  <c:v>541</c:v>
                </c:pt>
                <c:pt idx="426">
                  <c:v>541</c:v>
                </c:pt>
                <c:pt idx="427">
                  <c:v>541</c:v>
                </c:pt>
                <c:pt idx="428">
                  <c:v>541</c:v>
                </c:pt>
                <c:pt idx="429">
                  <c:v>541</c:v>
                </c:pt>
                <c:pt idx="430">
                  <c:v>541</c:v>
                </c:pt>
                <c:pt idx="431">
                  <c:v>541</c:v>
                </c:pt>
                <c:pt idx="432">
                  <c:v>541</c:v>
                </c:pt>
                <c:pt idx="433">
                  <c:v>541</c:v>
                </c:pt>
                <c:pt idx="434">
                  <c:v>541</c:v>
                </c:pt>
                <c:pt idx="435">
                  <c:v>541</c:v>
                </c:pt>
                <c:pt idx="436">
                  <c:v>541</c:v>
                </c:pt>
                <c:pt idx="437">
                  <c:v>541</c:v>
                </c:pt>
                <c:pt idx="438">
                  <c:v>541</c:v>
                </c:pt>
                <c:pt idx="439">
                  <c:v>541</c:v>
                </c:pt>
                <c:pt idx="440">
                  <c:v>541</c:v>
                </c:pt>
                <c:pt idx="441">
                  <c:v>541</c:v>
                </c:pt>
                <c:pt idx="442">
                  <c:v>541</c:v>
                </c:pt>
                <c:pt idx="443">
                  <c:v>541</c:v>
                </c:pt>
                <c:pt idx="444">
                  <c:v>541</c:v>
                </c:pt>
                <c:pt idx="445">
                  <c:v>541</c:v>
                </c:pt>
                <c:pt idx="446">
                  <c:v>541</c:v>
                </c:pt>
                <c:pt idx="447">
                  <c:v>541</c:v>
                </c:pt>
                <c:pt idx="448">
                  <c:v>541</c:v>
                </c:pt>
                <c:pt idx="449">
                  <c:v>541</c:v>
                </c:pt>
                <c:pt idx="450">
                  <c:v>541</c:v>
                </c:pt>
                <c:pt idx="451">
                  <c:v>541</c:v>
                </c:pt>
                <c:pt idx="452">
                  <c:v>541</c:v>
                </c:pt>
                <c:pt idx="453">
                  <c:v>541</c:v>
                </c:pt>
                <c:pt idx="454">
                  <c:v>541</c:v>
                </c:pt>
                <c:pt idx="455">
                  <c:v>541</c:v>
                </c:pt>
                <c:pt idx="456">
                  <c:v>541</c:v>
                </c:pt>
                <c:pt idx="457">
                  <c:v>541</c:v>
                </c:pt>
                <c:pt idx="458">
                  <c:v>541</c:v>
                </c:pt>
                <c:pt idx="459">
                  <c:v>541</c:v>
                </c:pt>
                <c:pt idx="460">
                  <c:v>541</c:v>
                </c:pt>
                <c:pt idx="461">
                  <c:v>541</c:v>
                </c:pt>
                <c:pt idx="462">
                  <c:v>541</c:v>
                </c:pt>
                <c:pt idx="463">
                  <c:v>541</c:v>
                </c:pt>
                <c:pt idx="464">
                  <c:v>541</c:v>
                </c:pt>
                <c:pt idx="465">
                  <c:v>541</c:v>
                </c:pt>
                <c:pt idx="466">
                  <c:v>541</c:v>
                </c:pt>
                <c:pt idx="467">
                  <c:v>541</c:v>
                </c:pt>
                <c:pt idx="468">
                  <c:v>541</c:v>
                </c:pt>
                <c:pt idx="469">
                  <c:v>541</c:v>
                </c:pt>
                <c:pt idx="470">
                  <c:v>541</c:v>
                </c:pt>
                <c:pt idx="471">
                  <c:v>541</c:v>
                </c:pt>
                <c:pt idx="472">
                  <c:v>541</c:v>
                </c:pt>
                <c:pt idx="473">
                  <c:v>541</c:v>
                </c:pt>
                <c:pt idx="474">
                  <c:v>541</c:v>
                </c:pt>
                <c:pt idx="475">
                  <c:v>541</c:v>
                </c:pt>
                <c:pt idx="476">
                  <c:v>541</c:v>
                </c:pt>
                <c:pt idx="477">
                  <c:v>541</c:v>
                </c:pt>
                <c:pt idx="478">
                  <c:v>541</c:v>
                </c:pt>
                <c:pt idx="479">
                  <c:v>541</c:v>
                </c:pt>
                <c:pt idx="480">
                  <c:v>541</c:v>
                </c:pt>
                <c:pt idx="481">
                  <c:v>541</c:v>
                </c:pt>
                <c:pt idx="482">
                  <c:v>541</c:v>
                </c:pt>
                <c:pt idx="483">
                  <c:v>541</c:v>
                </c:pt>
                <c:pt idx="484">
                  <c:v>541</c:v>
                </c:pt>
                <c:pt idx="485">
                  <c:v>541</c:v>
                </c:pt>
                <c:pt idx="486">
                  <c:v>541</c:v>
                </c:pt>
                <c:pt idx="487">
                  <c:v>541</c:v>
                </c:pt>
                <c:pt idx="488">
                  <c:v>541</c:v>
                </c:pt>
                <c:pt idx="489">
                  <c:v>541</c:v>
                </c:pt>
                <c:pt idx="490">
                  <c:v>541</c:v>
                </c:pt>
                <c:pt idx="491">
                  <c:v>541</c:v>
                </c:pt>
                <c:pt idx="492">
                  <c:v>541</c:v>
                </c:pt>
                <c:pt idx="493">
                  <c:v>541</c:v>
                </c:pt>
                <c:pt idx="494">
                  <c:v>541</c:v>
                </c:pt>
                <c:pt idx="495">
                  <c:v>541</c:v>
                </c:pt>
                <c:pt idx="496">
                  <c:v>541</c:v>
                </c:pt>
                <c:pt idx="497">
                  <c:v>541</c:v>
                </c:pt>
                <c:pt idx="498">
                  <c:v>541</c:v>
                </c:pt>
                <c:pt idx="499">
                  <c:v>541</c:v>
                </c:pt>
                <c:pt idx="500">
                  <c:v>541</c:v>
                </c:pt>
                <c:pt idx="501">
                  <c:v>541</c:v>
                </c:pt>
                <c:pt idx="502">
                  <c:v>541</c:v>
                </c:pt>
                <c:pt idx="503">
                  <c:v>541</c:v>
                </c:pt>
                <c:pt idx="504">
                  <c:v>541</c:v>
                </c:pt>
                <c:pt idx="505">
                  <c:v>541</c:v>
                </c:pt>
                <c:pt idx="506">
                  <c:v>541</c:v>
                </c:pt>
                <c:pt idx="507">
                  <c:v>541</c:v>
                </c:pt>
                <c:pt idx="508">
                  <c:v>541</c:v>
                </c:pt>
                <c:pt idx="509">
                  <c:v>541</c:v>
                </c:pt>
                <c:pt idx="510">
                  <c:v>541</c:v>
                </c:pt>
                <c:pt idx="511">
                  <c:v>541</c:v>
                </c:pt>
                <c:pt idx="512">
                  <c:v>541</c:v>
                </c:pt>
                <c:pt idx="513">
                  <c:v>541</c:v>
                </c:pt>
                <c:pt idx="514">
                  <c:v>541</c:v>
                </c:pt>
                <c:pt idx="515">
                  <c:v>541</c:v>
                </c:pt>
                <c:pt idx="516">
                  <c:v>541</c:v>
                </c:pt>
                <c:pt idx="517">
                  <c:v>541</c:v>
                </c:pt>
                <c:pt idx="518">
                  <c:v>541</c:v>
                </c:pt>
                <c:pt idx="519">
                  <c:v>541</c:v>
                </c:pt>
                <c:pt idx="520">
                  <c:v>541</c:v>
                </c:pt>
                <c:pt idx="521">
                  <c:v>541</c:v>
                </c:pt>
                <c:pt idx="522">
                  <c:v>541</c:v>
                </c:pt>
                <c:pt idx="523">
                  <c:v>541</c:v>
                </c:pt>
                <c:pt idx="524">
                  <c:v>541</c:v>
                </c:pt>
                <c:pt idx="525">
                  <c:v>541</c:v>
                </c:pt>
                <c:pt idx="526">
                  <c:v>541</c:v>
                </c:pt>
                <c:pt idx="527">
                  <c:v>541</c:v>
                </c:pt>
                <c:pt idx="528">
                  <c:v>541</c:v>
                </c:pt>
                <c:pt idx="529">
                  <c:v>541</c:v>
                </c:pt>
                <c:pt idx="530">
                  <c:v>541</c:v>
                </c:pt>
                <c:pt idx="531">
                  <c:v>541</c:v>
                </c:pt>
                <c:pt idx="532">
                  <c:v>541</c:v>
                </c:pt>
                <c:pt idx="533">
                  <c:v>541</c:v>
                </c:pt>
                <c:pt idx="534">
                  <c:v>541</c:v>
                </c:pt>
                <c:pt idx="535">
                  <c:v>541</c:v>
                </c:pt>
                <c:pt idx="536">
                  <c:v>541</c:v>
                </c:pt>
                <c:pt idx="537">
                  <c:v>541</c:v>
                </c:pt>
                <c:pt idx="538">
                  <c:v>541</c:v>
                </c:pt>
                <c:pt idx="539">
                  <c:v>541</c:v>
                </c:pt>
                <c:pt idx="540">
                  <c:v>541</c:v>
                </c:pt>
                <c:pt idx="541">
                  <c:v>1109</c:v>
                </c:pt>
                <c:pt idx="542">
                  <c:v>1109</c:v>
                </c:pt>
                <c:pt idx="543">
                  <c:v>1109</c:v>
                </c:pt>
                <c:pt idx="544">
                  <c:v>1109</c:v>
                </c:pt>
                <c:pt idx="545">
                  <c:v>1109</c:v>
                </c:pt>
                <c:pt idx="546">
                  <c:v>1109</c:v>
                </c:pt>
                <c:pt idx="547">
                  <c:v>1109</c:v>
                </c:pt>
                <c:pt idx="548">
                  <c:v>1109</c:v>
                </c:pt>
                <c:pt idx="549">
                  <c:v>1109</c:v>
                </c:pt>
                <c:pt idx="550">
                  <c:v>1109</c:v>
                </c:pt>
                <c:pt idx="551">
                  <c:v>1109</c:v>
                </c:pt>
                <c:pt idx="552">
                  <c:v>1109</c:v>
                </c:pt>
                <c:pt idx="553">
                  <c:v>1109</c:v>
                </c:pt>
                <c:pt idx="554">
                  <c:v>1109</c:v>
                </c:pt>
                <c:pt idx="555">
                  <c:v>1109</c:v>
                </c:pt>
                <c:pt idx="556">
                  <c:v>1109</c:v>
                </c:pt>
                <c:pt idx="557">
                  <c:v>1109</c:v>
                </c:pt>
                <c:pt idx="558">
                  <c:v>1109</c:v>
                </c:pt>
                <c:pt idx="559">
                  <c:v>1109</c:v>
                </c:pt>
                <c:pt idx="560">
                  <c:v>1109</c:v>
                </c:pt>
                <c:pt idx="561">
                  <c:v>1109</c:v>
                </c:pt>
                <c:pt idx="562">
                  <c:v>1109</c:v>
                </c:pt>
                <c:pt idx="563">
                  <c:v>1109</c:v>
                </c:pt>
                <c:pt idx="564">
                  <c:v>1109</c:v>
                </c:pt>
                <c:pt idx="565">
                  <c:v>1109</c:v>
                </c:pt>
                <c:pt idx="566">
                  <c:v>1109</c:v>
                </c:pt>
                <c:pt idx="567">
                  <c:v>1109</c:v>
                </c:pt>
                <c:pt idx="568">
                  <c:v>1109</c:v>
                </c:pt>
                <c:pt idx="569">
                  <c:v>1109</c:v>
                </c:pt>
                <c:pt idx="570">
                  <c:v>1109</c:v>
                </c:pt>
                <c:pt idx="571">
                  <c:v>1109</c:v>
                </c:pt>
                <c:pt idx="572">
                  <c:v>1109</c:v>
                </c:pt>
                <c:pt idx="573">
                  <c:v>1109</c:v>
                </c:pt>
                <c:pt idx="574">
                  <c:v>1109</c:v>
                </c:pt>
                <c:pt idx="575">
                  <c:v>1109</c:v>
                </c:pt>
                <c:pt idx="576">
                  <c:v>1109</c:v>
                </c:pt>
                <c:pt idx="577">
                  <c:v>1109</c:v>
                </c:pt>
                <c:pt idx="578">
                  <c:v>1109</c:v>
                </c:pt>
                <c:pt idx="579">
                  <c:v>1109</c:v>
                </c:pt>
                <c:pt idx="580">
                  <c:v>1109</c:v>
                </c:pt>
                <c:pt idx="581">
                  <c:v>1109</c:v>
                </c:pt>
                <c:pt idx="582">
                  <c:v>1109</c:v>
                </c:pt>
                <c:pt idx="583">
                  <c:v>1109</c:v>
                </c:pt>
                <c:pt idx="584">
                  <c:v>1109</c:v>
                </c:pt>
                <c:pt idx="585">
                  <c:v>1109</c:v>
                </c:pt>
                <c:pt idx="586">
                  <c:v>1109</c:v>
                </c:pt>
                <c:pt idx="587">
                  <c:v>1109</c:v>
                </c:pt>
                <c:pt idx="588">
                  <c:v>1109</c:v>
                </c:pt>
                <c:pt idx="589">
                  <c:v>1109</c:v>
                </c:pt>
                <c:pt idx="590">
                  <c:v>1109</c:v>
                </c:pt>
                <c:pt idx="591">
                  <c:v>1109</c:v>
                </c:pt>
                <c:pt idx="592">
                  <c:v>1109</c:v>
                </c:pt>
                <c:pt idx="593">
                  <c:v>1109</c:v>
                </c:pt>
                <c:pt idx="594">
                  <c:v>1109</c:v>
                </c:pt>
                <c:pt idx="595">
                  <c:v>1109</c:v>
                </c:pt>
                <c:pt idx="596">
                  <c:v>1109</c:v>
                </c:pt>
                <c:pt idx="597">
                  <c:v>1109</c:v>
                </c:pt>
                <c:pt idx="598">
                  <c:v>1109</c:v>
                </c:pt>
                <c:pt idx="599">
                  <c:v>1109</c:v>
                </c:pt>
                <c:pt idx="600">
                  <c:v>1109</c:v>
                </c:pt>
                <c:pt idx="601">
                  <c:v>1109</c:v>
                </c:pt>
                <c:pt idx="602">
                  <c:v>1109</c:v>
                </c:pt>
                <c:pt idx="603">
                  <c:v>1109</c:v>
                </c:pt>
                <c:pt idx="604">
                  <c:v>1109</c:v>
                </c:pt>
                <c:pt idx="605">
                  <c:v>1109</c:v>
                </c:pt>
                <c:pt idx="606">
                  <c:v>1109</c:v>
                </c:pt>
                <c:pt idx="607">
                  <c:v>1109</c:v>
                </c:pt>
                <c:pt idx="608">
                  <c:v>1109</c:v>
                </c:pt>
                <c:pt idx="609">
                  <c:v>1109</c:v>
                </c:pt>
                <c:pt idx="610">
                  <c:v>1109</c:v>
                </c:pt>
                <c:pt idx="611">
                  <c:v>1109</c:v>
                </c:pt>
                <c:pt idx="612">
                  <c:v>1109</c:v>
                </c:pt>
                <c:pt idx="613">
                  <c:v>1109</c:v>
                </c:pt>
                <c:pt idx="614">
                  <c:v>1109</c:v>
                </c:pt>
                <c:pt idx="615">
                  <c:v>1109</c:v>
                </c:pt>
                <c:pt idx="616">
                  <c:v>1109</c:v>
                </c:pt>
                <c:pt idx="617">
                  <c:v>1109</c:v>
                </c:pt>
                <c:pt idx="618">
                  <c:v>1109</c:v>
                </c:pt>
                <c:pt idx="619">
                  <c:v>1109</c:v>
                </c:pt>
                <c:pt idx="620">
                  <c:v>1109</c:v>
                </c:pt>
                <c:pt idx="621">
                  <c:v>1109</c:v>
                </c:pt>
                <c:pt idx="622">
                  <c:v>1109</c:v>
                </c:pt>
                <c:pt idx="623">
                  <c:v>1109</c:v>
                </c:pt>
                <c:pt idx="624">
                  <c:v>1109</c:v>
                </c:pt>
                <c:pt idx="625">
                  <c:v>1109</c:v>
                </c:pt>
                <c:pt idx="626">
                  <c:v>1109</c:v>
                </c:pt>
                <c:pt idx="627">
                  <c:v>1109</c:v>
                </c:pt>
                <c:pt idx="628">
                  <c:v>1109</c:v>
                </c:pt>
                <c:pt idx="629">
                  <c:v>1109</c:v>
                </c:pt>
                <c:pt idx="630">
                  <c:v>1109</c:v>
                </c:pt>
                <c:pt idx="631">
                  <c:v>1109</c:v>
                </c:pt>
                <c:pt idx="632">
                  <c:v>1109</c:v>
                </c:pt>
                <c:pt idx="633">
                  <c:v>1109</c:v>
                </c:pt>
                <c:pt idx="634">
                  <c:v>1109</c:v>
                </c:pt>
                <c:pt idx="635">
                  <c:v>1109</c:v>
                </c:pt>
                <c:pt idx="636">
                  <c:v>1109</c:v>
                </c:pt>
                <c:pt idx="637">
                  <c:v>1109</c:v>
                </c:pt>
                <c:pt idx="638">
                  <c:v>1109</c:v>
                </c:pt>
                <c:pt idx="639">
                  <c:v>1109</c:v>
                </c:pt>
                <c:pt idx="640">
                  <c:v>1109</c:v>
                </c:pt>
                <c:pt idx="641">
                  <c:v>1109</c:v>
                </c:pt>
                <c:pt idx="642">
                  <c:v>1109</c:v>
                </c:pt>
                <c:pt idx="643">
                  <c:v>1109</c:v>
                </c:pt>
                <c:pt idx="644">
                  <c:v>1109</c:v>
                </c:pt>
                <c:pt idx="645">
                  <c:v>1109</c:v>
                </c:pt>
                <c:pt idx="646">
                  <c:v>1109</c:v>
                </c:pt>
                <c:pt idx="647">
                  <c:v>1109</c:v>
                </c:pt>
                <c:pt idx="648">
                  <c:v>1109</c:v>
                </c:pt>
                <c:pt idx="649">
                  <c:v>1109</c:v>
                </c:pt>
                <c:pt idx="650">
                  <c:v>1109</c:v>
                </c:pt>
                <c:pt idx="651">
                  <c:v>1109</c:v>
                </c:pt>
                <c:pt idx="652">
                  <c:v>1109</c:v>
                </c:pt>
                <c:pt idx="653">
                  <c:v>1109</c:v>
                </c:pt>
                <c:pt idx="654">
                  <c:v>1109</c:v>
                </c:pt>
                <c:pt idx="655">
                  <c:v>1109</c:v>
                </c:pt>
                <c:pt idx="656">
                  <c:v>1109</c:v>
                </c:pt>
                <c:pt idx="657">
                  <c:v>1109</c:v>
                </c:pt>
                <c:pt idx="658">
                  <c:v>1109</c:v>
                </c:pt>
                <c:pt idx="659">
                  <c:v>1109</c:v>
                </c:pt>
                <c:pt idx="660">
                  <c:v>1109</c:v>
                </c:pt>
                <c:pt idx="661">
                  <c:v>1109</c:v>
                </c:pt>
                <c:pt idx="662">
                  <c:v>1109</c:v>
                </c:pt>
                <c:pt idx="663">
                  <c:v>1109</c:v>
                </c:pt>
                <c:pt idx="664">
                  <c:v>1109</c:v>
                </c:pt>
                <c:pt idx="665">
                  <c:v>1109</c:v>
                </c:pt>
                <c:pt idx="666">
                  <c:v>1109</c:v>
                </c:pt>
                <c:pt idx="667">
                  <c:v>1109</c:v>
                </c:pt>
                <c:pt idx="668">
                  <c:v>1109</c:v>
                </c:pt>
                <c:pt idx="669">
                  <c:v>1109</c:v>
                </c:pt>
                <c:pt idx="670">
                  <c:v>1109</c:v>
                </c:pt>
                <c:pt idx="671">
                  <c:v>1109</c:v>
                </c:pt>
                <c:pt idx="672">
                  <c:v>1109</c:v>
                </c:pt>
                <c:pt idx="673">
                  <c:v>1109</c:v>
                </c:pt>
                <c:pt idx="674">
                  <c:v>1109</c:v>
                </c:pt>
                <c:pt idx="675">
                  <c:v>1109</c:v>
                </c:pt>
                <c:pt idx="676">
                  <c:v>1109</c:v>
                </c:pt>
                <c:pt idx="677">
                  <c:v>1109</c:v>
                </c:pt>
                <c:pt idx="678">
                  <c:v>1109</c:v>
                </c:pt>
                <c:pt idx="679">
                  <c:v>1109</c:v>
                </c:pt>
                <c:pt idx="680">
                  <c:v>1109</c:v>
                </c:pt>
                <c:pt idx="681">
                  <c:v>1109</c:v>
                </c:pt>
                <c:pt idx="682">
                  <c:v>1109</c:v>
                </c:pt>
                <c:pt idx="683">
                  <c:v>1109</c:v>
                </c:pt>
                <c:pt idx="684">
                  <c:v>1109</c:v>
                </c:pt>
                <c:pt idx="685">
                  <c:v>1109</c:v>
                </c:pt>
                <c:pt idx="686">
                  <c:v>1109</c:v>
                </c:pt>
                <c:pt idx="687">
                  <c:v>1109</c:v>
                </c:pt>
                <c:pt idx="688">
                  <c:v>1109</c:v>
                </c:pt>
                <c:pt idx="689">
                  <c:v>1109</c:v>
                </c:pt>
                <c:pt idx="690">
                  <c:v>1109</c:v>
                </c:pt>
                <c:pt idx="691">
                  <c:v>1109</c:v>
                </c:pt>
                <c:pt idx="692">
                  <c:v>1109</c:v>
                </c:pt>
                <c:pt idx="693">
                  <c:v>1109</c:v>
                </c:pt>
                <c:pt idx="694">
                  <c:v>1109</c:v>
                </c:pt>
                <c:pt idx="695">
                  <c:v>1109</c:v>
                </c:pt>
                <c:pt idx="696">
                  <c:v>1109</c:v>
                </c:pt>
                <c:pt idx="697">
                  <c:v>1109</c:v>
                </c:pt>
                <c:pt idx="698">
                  <c:v>1109</c:v>
                </c:pt>
                <c:pt idx="699">
                  <c:v>1109</c:v>
                </c:pt>
                <c:pt idx="700">
                  <c:v>1109</c:v>
                </c:pt>
                <c:pt idx="701">
                  <c:v>1109</c:v>
                </c:pt>
                <c:pt idx="702">
                  <c:v>1109</c:v>
                </c:pt>
                <c:pt idx="703">
                  <c:v>1109</c:v>
                </c:pt>
                <c:pt idx="704">
                  <c:v>1109</c:v>
                </c:pt>
                <c:pt idx="705">
                  <c:v>1109</c:v>
                </c:pt>
                <c:pt idx="706">
                  <c:v>1109</c:v>
                </c:pt>
                <c:pt idx="707">
                  <c:v>1109</c:v>
                </c:pt>
                <c:pt idx="708">
                  <c:v>1109</c:v>
                </c:pt>
                <c:pt idx="709">
                  <c:v>1109</c:v>
                </c:pt>
                <c:pt idx="710">
                  <c:v>1109</c:v>
                </c:pt>
                <c:pt idx="711">
                  <c:v>1109</c:v>
                </c:pt>
                <c:pt idx="712">
                  <c:v>1109</c:v>
                </c:pt>
                <c:pt idx="713">
                  <c:v>1109</c:v>
                </c:pt>
                <c:pt idx="714">
                  <c:v>1109</c:v>
                </c:pt>
                <c:pt idx="715">
                  <c:v>1109</c:v>
                </c:pt>
                <c:pt idx="716">
                  <c:v>1109</c:v>
                </c:pt>
                <c:pt idx="717">
                  <c:v>1109</c:v>
                </c:pt>
                <c:pt idx="718">
                  <c:v>1109</c:v>
                </c:pt>
                <c:pt idx="719">
                  <c:v>1109</c:v>
                </c:pt>
                <c:pt idx="720">
                  <c:v>1109</c:v>
                </c:pt>
                <c:pt idx="721">
                  <c:v>1109</c:v>
                </c:pt>
                <c:pt idx="722">
                  <c:v>1109</c:v>
                </c:pt>
                <c:pt idx="723">
                  <c:v>1109</c:v>
                </c:pt>
                <c:pt idx="724">
                  <c:v>1109</c:v>
                </c:pt>
                <c:pt idx="725">
                  <c:v>1109</c:v>
                </c:pt>
                <c:pt idx="726">
                  <c:v>1109</c:v>
                </c:pt>
                <c:pt idx="727">
                  <c:v>1109</c:v>
                </c:pt>
                <c:pt idx="728">
                  <c:v>1109</c:v>
                </c:pt>
                <c:pt idx="729">
                  <c:v>1109</c:v>
                </c:pt>
                <c:pt idx="730">
                  <c:v>1109</c:v>
                </c:pt>
                <c:pt idx="731">
                  <c:v>1109</c:v>
                </c:pt>
                <c:pt idx="732">
                  <c:v>1109</c:v>
                </c:pt>
                <c:pt idx="733">
                  <c:v>1109</c:v>
                </c:pt>
                <c:pt idx="734">
                  <c:v>1109</c:v>
                </c:pt>
                <c:pt idx="735">
                  <c:v>1109</c:v>
                </c:pt>
                <c:pt idx="736">
                  <c:v>1109</c:v>
                </c:pt>
                <c:pt idx="737">
                  <c:v>1109</c:v>
                </c:pt>
                <c:pt idx="738">
                  <c:v>1109</c:v>
                </c:pt>
                <c:pt idx="739">
                  <c:v>1109</c:v>
                </c:pt>
                <c:pt idx="740">
                  <c:v>1109</c:v>
                </c:pt>
                <c:pt idx="741">
                  <c:v>1109</c:v>
                </c:pt>
                <c:pt idx="742">
                  <c:v>1109</c:v>
                </c:pt>
                <c:pt idx="743">
                  <c:v>1109</c:v>
                </c:pt>
                <c:pt idx="744">
                  <c:v>1109</c:v>
                </c:pt>
                <c:pt idx="745">
                  <c:v>1109</c:v>
                </c:pt>
                <c:pt idx="746">
                  <c:v>1109</c:v>
                </c:pt>
                <c:pt idx="747">
                  <c:v>1109</c:v>
                </c:pt>
                <c:pt idx="748">
                  <c:v>1109</c:v>
                </c:pt>
                <c:pt idx="749">
                  <c:v>1109</c:v>
                </c:pt>
                <c:pt idx="750">
                  <c:v>1109</c:v>
                </c:pt>
                <c:pt idx="751">
                  <c:v>1109</c:v>
                </c:pt>
                <c:pt idx="752">
                  <c:v>1109</c:v>
                </c:pt>
                <c:pt idx="753">
                  <c:v>1109</c:v>
                </c:pt>
                <c:pt idx="754">
                  <c:v>1109</c:v>
                </c:pt>
                <c:pt idx="755">
                  <c:v>1109</c:v>
                </c:pt>
                <c:pt idx="756">
                  <c:v>1109</c:v>
                </c:pt>
                <c:pt idx="757">
                  <c:v>1109</c:v>
                </c:pt>
                <c:pt idx="758">
                  <c:v>1109</c:v>
                </c:pt>
                <c:pt idx="759">
                  <c:v>1109</c:v>
                </c:pt>
                <c:pt idx="760">
                  <c:v>1109</c:v>
                </c:pt>
                <c:pt idx="761">
                  <c:v>1109</c:v>
                </c:pt>
                <c:pt idx="762">
                  <c:v>1109</c:v>
                </c:pt>
                <c:pt idx="763">
                  <c:v>1109</c:v>
                </c:pt>
                <c:pt idx="764">
                  <c:v>1109</c:v>
                </c:pt>
                <c:pt idx="765">
                  <c:v>1109</c:v>
                </c:pt>
                <c:pt idx="766">
                  <c:v>1109</c:v>
                </c:pt>
                <c:pt idx="767">
                  <c:v>1109</c:v>
                </c:pt>
                <c:pt idx="768">
                  <c:v>1109</c:v>
                </c:pt>
                <c:pt idx="769">
                  <c:v>1109</c:v>
                </c:pt>
                <c:pt idx="770">
                  <c:v>1109</c:v>
                </c:pt>
                <c:pt idx="771">
                  <c:v>1109</c:v>
                </c:pt>
                <c:pt idx="772">
                  <c:v>1109</c:v>
                </c:pt>
                <c:pt idx="773">
                  <c:v>1109</c:v>
                </c:pt>
                <c:pt idx="774">
                  <c:v>1109</c:v>
                </c:pt>
                <c:pt idx="775">
                  <c:v>1109</c:v>
                </c:pt>
                <c:pt idx="776">
                  <c:v>1109</c:v>
                </c:pt>
                <c:pt idx="777">
                  <c:v>1109</c:v>
                </c:pt>
                <c:pt idx="778">
                  <c:v>1109</c:v>
                </c:pt>
                <c:pt idx="779">
                  <c:v>1109</c:v>
                </c:pt>
                <c:pt idx="780">
                  <c:v>1109</c:v>
                </c:pt>
                <c:pt idx="781">
                  <c:v>1109</c:v>
                </c:pt>
                <c:pt idx="782">
                  <c:v>1109</c:v>
                </c:pt>
                <c:pt idx="783">
                  <c:v>1109</c:v>
                </c:pt>
                <c:pt idx="784">
                  <c:v>1109</c:v>
                </c:pt>
                <c:pt idx="785">
                  <c:v>1109</c:v>
                </c:pt>
                <c:pt idx="786">
                  <c:v>1109</c:v>
                </c:pt>
                <c:pt idx="787">
                  <c:v>1109</c:v>
                </c:pt>
                <c:pt idx="788">
                  <c:v>1109</c:v>
                </c:pt>
                <c:pt idx="789">
                  <c:v>1109</c:v>
                </c:pt>
                <c:pt idx="790">
                  <c:v>1109</c:v>
                </c:pt>
                <c:pt idx="791">
                  <c:v>1109</c:v>
                </c:pt>
                <c:pt idx="792">
                  <c:v>1109</c:v>
                </c:pt>
                <c:pt idx="793">
                  <c:v>1109</c:v>
                </c:pt>
                <c:pt idx="794">
                  <c:v>1109</c:v>
                </c:pt>
                <c:pt idx="795">
                  <c:v>1109</c:v>
                </c:pt>
                <c:pt idx="796">
                  <c:v>1109</c:v>
                </c:pt>
                <c:pt idx="797">
                  <c:v>1109</c:v>
                </c:pt>
                <c:pt idx="798">
                  <c:v>1109</c:v>
                </c:pt>
                <c:pt idx="799">
                  <c:v>1109</c:v>
                </c:pt>
                <c:pt idx="800">
                  <c:v>1109</c:v>
                </c:pt>
                <c:pt idx="801">
                  <c:v>1109</c:v>
                </c:pt>
                <c:pt idx="802">
                  <c:v>1109</c:v>
                </c:pt>
                <c:pt idx="803">
                  <c:v>1109</c:v>
                </c:pt>
                <c:pt idx="804">
                  <c:v>1109</c:v>
                </c:pt>
                <c:pt idx="805">
                  <c:v>1109</c:v>
                </c:pt>
                <c:pt idx="806">
                  <c:v>1109</c:v>
                </c:pt>
                <c:pt idx="807">
                  <c:v>1109</c:v>
                </c:pt>
                <c:pt idx="808">
                  <c:v>1109</c:v>
                </c:pt>
                <c:pt idx="809">
                  <c:v>1109</c:v>
                </c:pt>
                <c:pt idx="810">
                  <c:v>1109</c:v>
                </c:pt>
                <c:pt idx="811">
                  <c:v>1109</c:v>
                </c:pt>
                <c:pt idx="812">
                  <c:v>1109</c:v>
                </c:pt>
                <c:pt idx="813">
                  <c:v>1109</c:v>
                </c:pt>
                <c:pt idx="814">
                  <c:v>1109</c:v>
                </c:pt>
                <c:pt idx="815">
                  <c:v>1109</c:v>
                </c:pt>
                <c:pt idx="816">
                  <c:v>1109</c:v>
                </c:pt>
                <c:pt idx="817">
                  <c:v>1109</c:v>
                </c:pt>
                <c:pt idx="818">
                  <c:v>1109</c:v>
                </c:pt>
                <c:pt idx="819">
                  <c:v>1109</c:v>
                </c:pt>
                <c:pt idx="820">
                  <c:v>1109</c:v>
                </c:pt>
                <c:pt idx="821">
                  <c:v>1109</c:v>
                </c:pt>
                <c:pt idx="822">
                  <c:v>1109</c:v>
                </c:pt>
                <c:pt idx="823">
                  <c:v>1109</c:v>
                </c:pt>
                <c:pt idx="824">
                  <c:v>1109</c:v>
                </c:pt>
                <c:pt idx="825">
                  <c:v>1109</c:v>
                </c:pt>
                <c:pt idx="826">
                  <c:v>1109</c:v>
                </c:pt>
                <c:pt idx="827">
                  <c:v>1109</c:v>
                </c:pt>
                <c:pt idx="828">
                  <c:v>1109</c:v>
                </c:pt>
                <c:pt idx="829">
                  <c:v>1109</c:v>
                </c:pt>
                <c:pt idx="830">
                  <c:v>1109</c:v>
                </c:pt>
                <c:pt idx="831">
                  <c:v>1109</c:v>
                </c:pt>
                <c:pt idx="832">
                  <c:v>1109</c:v>
                </c:pt>
                <c:pt idx="833">
                  <c:v>1109</c:v>
                </c:pt>
                <c:pt idx="834">
                  <c:v>1109</c:v>
                </c:pt>
                <c:pt idx="835">
                  <c:v>1109</c:v>
                </c:pt>
                <c:pt idx="836">
                  <c:v>1109</c:v>
                </c:pt>
                <c:pt idx="837">
                  <c:v>1109</c:v>
                </c:pt>
                <c:pt idx="838">
                  <c:v>1109</c:v>
                </c:pt>
                <c:pt idx="839">
                  <c:v>1109</c:v>
                </c:pt>
                <c:pt idx="840">
                  <c:v>1109</c:v>
                </c:pt>
                <c:pt idx="841">
                  <c:v>1109</c:v>
                </c:pt>
                <c:pt idx="842">
                  <c:v>1109</c:v>
                </c:pt>
                <c:pt idx="843">
                  <c:v>1109</c:v>
                </c:pt>
                <c:pt idx="844">
                  <c:v>1109</c:v>
                </c:pt>
                <c:pt idx="845">
                  <c:v>1109</c:v>
                </c:pt>
                <c:pt idx="846">
                  <c:v>1109</c:v>
                </c:pt>
                <c:pt idx="847">
                  <c:v>1109</c:v>
                </c:pt>
                <c:pt idx="848">
                  <c:v>1109</c:v>
                </c:pt>
                <c:pt idx="849">
                  <c:v>1109</c:v>
                </c:pt>
                <c:pt idx="850">
                  <c:v>1109</c:v>
                </c:pt>
                <c:pt idx="851">
                  <c:v>1109</c:v>
                </c:pt>
                <c:pt idx="852">
                  <c:v>1109</c:v>
                </c:pt>
                <c:pt idx="853">
                  <c:v>1109</c:v>
                </c:pt>
                <c:pt idx="854">
                  <c:v>1109</c:v>
                </c:pt>
                <c:pt idx="855">
                  <c:v>1109</c:v>
                </c:pt>
                <c:pt idx="856">
                  <c:v>1109</c:v>
                </c:pt>
                <c:pt idx="857">
                  <c:v>1109</c:v>
                </c:pt>
                <c:pt idx="858">
                  <c:v>1109</c:v>
                </c:pt>
                <c:pt idx="859">
                  <c:v>1109</c:v>
                </c:pt>
                <c:pt idx="860">
                  <c:v>1109</c:v>
                </c:pt>
                <c:pt idx="861">
                  <c:v>1109</c:v>
                </c:pt>
                <c:pt idx="862">
                  <c:v>1109</c:v>
                </c:pt>
                <c:pt idx="863">
                  <c:v>1109</c:v>
                </c:pt>
                <c:pt idx="864">
                  <c:v>1109</c:v>
                </c:pt>
                <c:pt idx="865">
                  <c:v>1109</c:v>
                </c:pt>
                <c:pt idx="866">
                  <c:v>1109</c:v>
                </c:pt>
                <c:pt idx="867">
                  <c:v>1109</c:v>
                </c:pt>
                <c:pt idx="868">
                  <c:v>1109</c:v>
                </c:pt>
                <c:pt idx="869">
                  <c:v>1109</c:v>
                </c:pt>
                <c:pt idx="870">
                  <c:v>1109</c:v>
                </c:pt>
                <c:pt idx="871">
                  <c:v>1109</c:v>
                </c:pt>
                <c:pt idx="872">
                  <c:v>1109</c:v>
                </c:pt>
                <c:pt idx="873">
                  <c:v>1109</c:v>
                </c:pt>
                <c:pt idx="874">
                  <c:v>1109</c:v>
                </c:pt>
                <c:pt idx="875">
                  <c:v>1109</c:v>
                </c:pt>
                <c:pt idx="876">
                  <c:v>1109</c:v>
                </c:pt>
                <c:pt idx="877">
                  <c:v>1109</c:v>
                </c:pt>
                <c:pt idx="878">
                  <c:v>1109</c:v>
                </c:pt>
                <c:pt idx="879">
                  <c:v>1109</c:v>
                </c:pt>
                <c:pt idx="880">
                  <c:v>1109</c:v>
                </c:pt>
                <c:pt idx="881">
                  <c:v>1109</c:v>
                </c:pt>
                <c:pt idx="882">
                  <c:v>1109</c:v>
                </c:pt>
                <c:pt idx="883">
                  <c:v>1109</c:v>
                </c:pt>
                <c:pt idx="884">
                  <c:v>1109</c:v>
                </c:pt>
                <c:pt idx="885">
                  <c:v>1109</c:v>
                </c:pt>
                <c:pt idx="886">
                  <c:v>1109</c:v>
                </c:pt>
                <c:pt idx="887">
                  <c:v>1109</c:v>
                </c:pt>
                <c:pt idx="888">
                  <c:v>1109</c:v>
                </c:pt>
                <c:pt idx="889">
                  <c:v>1109</c:v>
                </c:pt>
                <c:pt idx="890">
                  <c:v>1109</c:v>
                </c:pt>
                <c:pt idx="891">
                  <c:v>1109</c:v>
                </c:pt>
                <c:pt idx="892">
                  <c:v>1109</c:v>
                </c:pt>
                <c:pt idx="893">
                  <c:v>1109</c:v>
                </c:pt>
                <c:pt idx="894">
                  <c:v>1109</c:v>
                </c:pt>
                <c:pt idx="895">
                  <c:v>1109</c:v>
                </c:pt>
                <c:pt idx="896">
                  <c:v>1109</c:v>
                </c:pt>
                <c:pt idx="897">
                  <c:v>1109</c:v>
                </c:pt>
                <c:pt idx="898">
                  <c:v>1109</c:v>
                </c:pt>
                <c:pt idx="899">
                  <c:v>1109</c:v>
                </c:pt>
                <c:pt idx="900">
                  <c:v>1109</c:v>
                </c:pt>
                <c:pt idx="901">
                  <c:v>1109</c:v>
                </c:pt>
                <c:pt idx="902">
                  <c:v>1109</c:v>
                </c:pt>
                <c:pt idx="903">
                  <c:v>1109</c:v>
                </c:pt>
                <c:pt idx="904">
                  <c:v>1109</c:v>
                </c:pt>
                <c:pt idx="905">
                  <c:v>1109</c:v>
                </c:pt>
                <c:pt idx="906">
                  <c:v>1109</c:v>
                </c:pt>
                <c:pt idx="907">
                  <c:v>1109</c:v>
                </c:pt>
                <c:pt idx="908">
                  <c:v>1109</c:v>
                </c:pt>
                <c:pt idx="909">
                  <c:v>1109</c:v>
                </c:pt>
                <c:pt idx="910">
                  <c:v>1109</c:v>
                </c:pt>
                <c:pt idx="911">
                  <c:v>1109</c:v>
                </c:pt>
                <c:pt idx="912">
                  <c:v>1109</c:v>
                </c:pt>
                <c:pt idx="913">
                  <c:v>1109</c:v>
                </c:pt>
                <c:pt idx="914">
                  <c:v>1109</c:v>
                </c:pt>
                <c:pt idx="915">
                  <c:v>1109</c:v>
                </c:pt>
                <c:pt idx="916">
                  <c:v>1109</c:v>
                </c:pt>
                <c:pt idx="917">
                  <c:v>1109</c:v>
                </c:pt>
                <c:pt idx="918">
                  <c:v>1109</c:v>
                </c:pt>
                <c:pt idx="919">
                  <c:v>1109</c:v>
                </c:pt>
                <c:pt idx="920">
                  <c:v>1109</c:v>
                </c:pt>
                <c:pt idx="921">
                  <c:v>1109</c:v>
                </c:pt>
                <c:pt idx="922">
                  <c:v>1109</c:v>
                </c:pt>
                <c:pt idx="923">
                  <c:v>1109</c:v>
                </c:pt>
                <c:pt idx="924">
                  <c:v>1109</c:v>
                </c:pt>
                <c:pt idx="925">
                  <c:v>1109</c:v>
                </c:pt>
                <c:pt idx="926">
                  <c:v>1109</c:v>
                </c:pt>
                <c:pt idx="927">
                  <c:v>1109</c:v>
                </c:pt>
                <c:pt idx="928">
                  <c:v>1109</c:v>
                </c:pt>
                <c:pt idx="929">
                  <c:v>1109</c:v>
                </c:pt>
                <c:pt idx="930">
                  <c:v>1109</c:v>
                </c:pt>
                <c:pt idx="931">
                  <c:v>1109</c:v>
                </c:pt>
                <c:pt idx="932">
                  <c:v>1109</c:v>
                </c:pt>
                <c:pt idx="933">
                  <c:v>1109</c:v>
                </c:pt>
                <c:pt idx="934">
                  <c:v>1109</c:v>
                </c:pt>
                <c:pt idx="935">
                  <c:v>1109</c:v>
                </c:pt>
                <c:pt idx="936">
                  <c:v>1109</c:v>
                </c:pt>
                <c:pt idx="937">
                  <c:v>1109</c:v>
                </c:pt>
                <c:pt idx="938">
                  <c:v>1109</c:v>
                </c:pt>
                <c:pt idx="939">
                  <c:v>1109</c:v>
                </c:pt>
                <c:pt idx="940">
                  <c:v>1109</c:v>
                </c:pt>
                <c:pt idx="941">
                  <c:v>1109</c:v>
                </c:pt>
                <c:pt idx="942">
                  <c:v>1109</c:v>
                </c:pt>
                <c:pt idx="943">
                  <c:v>1109</c:v>
                </c:pt>
                <c:pt idx="944">
                  <c:v>1109</c:v>
                </c:pt>
                <c:pt idx="945">
                  <c:v>1109</c:v>
                </c:pt>
                <c:pt idx="946">
                  <c:v>1109</c:v>
                </c:pt>
                <c:pt idx="947">
                  <c:v>1109</c:v>
                </c:pt>
                <c:pt idx="948">
                  <c:v>1109</c:v>
                </c:pt>
                <c:pt idx="949">
                  <c:v>1109</c:v>
                </c:pt>
                <c:pt idx="950">
                  <c:v>1109</c:v>
                </c:pt>
                <c:pt idx="951">
                  <c:v>1109</c:v>
                </c:pt>
                <c:pt idx="952">
                  <c:v>1109</c:v>
                </c:pt>
                <c:pt idx="953">
                  <c:v>1109</c:v>
                </c:pt>
                <c:pt idx="954">
                  <c:v>1109</c:v>
                </c:pt>
                <c:pt idx="955">
                  <c:v>1109</c:v>
                </c:pt>
                <c:pt idx="956">
                  <c:v>1109</c:v>
                </c:pt>
                <c:pt idx="957">
                  <c:v>1109</c:v>
                </c:pt>
                <c:pt idx="958">
                  <c:v>1109</c:v>
                </c:pt>
                <c:pt idx="959">
                  <c:v>1109</c:v>
                </c:pt>
                <c:pt idx="960">
                  <c:v>1109</c:v>
                </c:pt>
                <c:pt idx="961">
                  <c:v>1109</c:v>
                </c:pt>
                <c:pt idx="962">
                  <c:v>1109</c:v>
                </c:pt>
                <c:pt idx="963">
                  <c:v>1109</c:v>
                </c:pt>
                <c:pt idx="964">
                  <c:v>1109</c:v>
                </c:pt>
                <c:pt idx="965">
                  <c:v>1109</c:v>
                </c:pt>
                <c:pt idx="966">
                  <c:v>1109</c:v>
                </c:pt>
                <c:pt idx="967">
                  <c:v>1109</c:v>
                </c:pt>
                <c:pt idx="968">
                  <c:v>1109</c:v>
                </c:pt>
                <c:pt idx="969">
                  <c:v>1109</c:v>
                </c:pt>
                <c:pt idx="970">
                  <c:v>1109</c:v>
                </c:pt>
                <c:pt idx="971">
                  <c:v>1109</c:v>
                </c:pt>
                <c:pt idx="972">
                  <c:v>1109</c:v>
                </c:pt>
                <c:pt idx="973">
                  <c:v>1109</c:v>
                </c:pt>
                <c:pt idx="974">
                  <c:v>1109</c:v>
                </c:pt>
                <c:pt idx="975">
                  <c:v>1109</c:v>
                </c:pt>
                <c:pt idx="976">
                  <c:v>1109</c:v>
                </c:pt>
                <c:pt idx="977">
                  <c:v>1109</c:v>
                </c:pt>
                <c:pt idx="978">
                  <c:v>1109</c:v>
                </c:pt>
                <c:pt idx="979">
                  <c:v>1109</c:v>
                </c:pt>
                <c:pt idx="980">
                  <c:v>1109</c:v>
                </c:pt>
                <c:pt idx="981">
                  <c:v>1109</c:v>
                </c:pt>
                <c:pt idx="982">
                  <c:v>1109</c:v>
                </c:pt>
                <c:pt idx="983">
                  <c:v>1109</c:v>
                </c:pt>
                <c:pt idx="984">
                  <c:v>1109</c:v>
                </c:pt>
                <c:pt idx="985">
                  <c:v>1109</c:v>
                </c:pt>
                <c:pt idx="986">
                  <c:v>1109</c:v>
                </c:pt>
                <c:pt idx="987">
                  <c:v>1109</c:v>
                </c:pt>
                <c:pt idx="988">
                  <c:v>1109</c:v>
                </c:pt>
                <c:pt idx="989">
                  <c:v>1109</c:v>
                </c:pt>
                <c:pt idx="990">
                  <c:v>1109</c:v>
                </c:pt>
                <c:pt idx="991">
                  <c:v>1109</c:v>
                </c:pt>
                <c:pt idx="992">
                  <c:v>1109</c:v>
                </c:pt>
                <c:pt idx="993">
                  <c:v>1109</c:v>
                </c:pt>
                <c:pt idx="994">
                  <c:v>1109</c:v>
                </c:pt>
                <c:pt idx="995">
                  <c:v>1109</c:v>
                </c:pt>
                <c:pt idx="996">
                  <c:v>1109</c:v>
                </c:pt>
                <c:pt idx="997">
                  <c:v>1109</c:v>
                </c:pt>
                <c:pt idx="998">
                  <c:v>1109</c:v>
                </c:pt>
                <c:pt idx="999">
                  <c:v>1109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7483504"/>
        <c:axId val="677480592"/>
      </c:lineChart>
      <c:catAx>
        <c:axId val="-139880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016"/>
        <c:crosses val="autoZero"/>
        <c:auto val="1"/>
        <c:lblAlgn val="ctr"/>
        <c:lblOffset val="100"/>
        <c:noMultiLvlLbl val="0"/>
      </c:catAx>
      <c:valAx>
        <c:axId val="-139881201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048"/>
        <c:crosses val="autoZero"/>
        <c:crossBetween val="between"/>
      </c:valAx>
      <c:valAx>
        <c:axId val="6774805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7483504"/>
        <c:crosses val="max"/>
        <c:crossBetween val="between"/>
      </c:valAx>
      <c:catAx>
        <c:axId val="677483504"/>
        <c:scaling>
          <c:orientation val="minMax"/>
        </c:scaling>
        <c:delete val="1"/>
        <c:axPos val="b"/>
        <c:majorTickMark val="out"/>
        <c:minorTickMark val="none"/>
        <c:tickLblPos val="nextTo"/>
        <c:crossAx val="677480592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22034042603313328"/>
          <c:h val="4.68650104177982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173741466530032E-2"/>
          <c:y val="0.17685094826639614"/>
          <c:w val="0.79588953650920047"/>
          <c:h val="0.60513647303521023"/>
        </c:manualLayout>
      </c:layout>
      <c:lineChart>
        <c:grouping val="standard"/>
        <c:varyColors val="0"/>
        <c:ser>
          <c:idx val="0"/>
          <c:order val="0"/>
          <c:tx>
            <c:strRef>
              <c:f>bench!$A$2</c:f>
              <c:strCache>
                <c:ptCount val="1"/>
                <c:pt idx="0">
                  <c:v>unordered_set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12700">
                <a:noFill/>
              </a:ln>
              <a:effectLst/>
            </c:spPr>
          </c:marker>
          <c:cat>
            <c:numRef>
              <c:f>bench!$B$2:$B$19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</c:numCache>
            </c:numRef>
          </c:cat>
          <c:val>
            <c:numRef>
              <c:f>bench!$D$2:$D$19</c:f>
              <c:numCache>
                <c:formatCode>0.0</c:formatCode>
                <c:ptCount val="18"/>
                <c:pt idx="0">
                  <c:v>20.416799999999999</c:v>
                </c:pt>
                <c:pt idx="1">
                  <c:v>22.197600000000001</c:v>
                </c:pt>
                <c:pt idx="2">
                  <c:v>21.9072</c:v>
                </c:pt>
                <c:pt idx="3">
                  <c:v>21.180099999999999</c:v>
                </c:pt>
                <c:pt idx="4">
                  <c:v>19.857600000000001</c:v>
                </c:pt>
                <c:pt idx="5">
                  <c:v>23.2822</c:v>
                </c:pt>
                <c:pt idx="6">
                  <c:v>18.550699999999999</c:v>
                </c:pt>
                <c:pt idx="7">
                  <c:v>21.294599999999999</c:v>
                </c:pt>
                <c:pt idx="8">
                  <c:v>22.078099999999999</c:v>
                </c:pt>
                <c:pt idx="9">
                  <c:v>27.623799999999999</c:v>
                </c:pt>
                <c:pt idx="10">
                  <c:v>21.1798</c:v>
                </c:pt>
                <c:pt idx="11">
                  <c:v>21.235199999999999</c:v>
                </c:pt>
                <c:pt idx="12">
                  <c:v>21.8858</c:v>
                </c:pt>
                <c:pt idx="13">
                  <c:v>18.6021</c:v>
                </c:pt>
                <c:pt idx="14">
                  <c:v>24.742000000000001</c:v>
                </c:pt>
                <c:pt idx="15">
                  <c:v>21.180900000000001</c:v>
                </c:pt>
                <c:pt idx="16">
                  <c:v>23.290900000000001</c:v>
                </c:pt>
                <c:pt idx="17">
                  <c:v>21.189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2C-6C47-820F-7B85C6392720}"/>
            </c:ext>
          </c:extLst>
        </c:ser>
        <c:ser>
          <c:idx val="1"/>
          <c:order val="1"/>
          <c:tx>
            <c:strRef>
              <c:f>bench!$A$20</c:f>
              <c:strCache>
                <c:ptCount val="1"/>
                <c:pt idx="0">
                  <c:v>container::flat_set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12700">
                <a:noFill/>
              </a:ln>
              <a:effectLst/>
            </c:spPr>
          </c:marker>
          <c:cat>
            <c:numRef>
              <c:f>bench!$B$2:$B$19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</c:numCache>
            </c:numRef>
          </c:cat>
          <c:val>
            <c:numRef>
              <c:f>bench!$D$20:$D$37</c:f>
              <c:numCache>
                <c:formatCode>0.0</c:formatCode>
                <c:ptCount val="18"/>
                <c:pt idx="0">
                  <c:v>14.511900000000001</c:v>
                </c:pt>
                <c:pt idx="1">
                  <c:v>15.738899999999999</c:v>
                </c:pt>
                <c:pt idx="2">
                  <c:v>16.831199999999999</c:v>
                </c:pt>
                <c:pt idx="3">
                  <c:v>17.255800000000001</c:v>
                </c:pt>
                <c:pt idx="4">
                  <c:v>18.186199999999999</c:v>
                </c:pt>
                <c:pt idx="5">
                  <c:v>19.445</c:v>
                </c:pt>
                <c:pt idx="6">
                  <c:v>21.263000000000002</c:v>
                </c:pt>
                <c:pt idx="7">
                  <c:v>22.943200000000001</c:v>
                </c:pt>
                <c:pt idx="8">
                  <c:v>24.522500000000001</c:v>
                </c:pt>
                <c:pt idx="9">
                  <c:v>26.459</c:v>
                </c:pt>
                <c:pt idx="10">
                  <c:v>28.9772</c:v>
                </c:pt>
                <c:pt idx="11">
                  <c:v>31.912299999999998</c:v>
                </c:pt>
                <c:pt idx="12">
                  <c:v>34.700499999999998</c:v>
                </c:pt>
                <c:pt idx="13">
                  <c:v>36.273899999999998</c:v>
                </c:pt>
                <c:pt idx="14">
                  <c:v>39.561999999999998</c:v>
                </c:pt>
                <c:pt idx="15">
                  <c:v>43.171900000000001</c:v>
                </c:pt>
                <c:pt idx="16">
                  <c:v>46.432299999999998</c:v>
                </c:pt>
                <c:pt idx="17">
                  <c:v>49.693199999999997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2C-6C47-820F-7B85C6392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11472"/>
        <c:axId val="-1398807664"/>
      </c:lineChart>
      <c:catAx>
        <c:axId val="-139881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7664"/>
        <c:crosses val="autoZero"/>
        <c:auto val="1"/>
        <c:lblAlgn val="ctr"/>
        <c:lblOffset val="100"/>
        <c:noMultiLvlLbl val="0"/>
      </c:catAx>
      <c:valAx>
        <c:axId val="-1398807664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147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787445188228667"/>
          <c:w val="0.826905206024943"/>
          <c:h val="5.9746035273447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</a:t>
            </a:r>
            <a:r>
              <a:rPr lang="ru-RU" sz="3200" b="1" baseline="0" dirty="0">
                <a:latin typeface="+mj-lt"/>
              </a:rPr>
              <a:t> единица измерения</a:t>
            </a:r>
            <a:endParaRPr lang="ru-RU" sz="3200" b="1" dirty="0">
              <a:latin typeface="+mj-lt"/>
            </a:endParaRPr>
          </a:p>
        </c:rich>
      </c:tx>
      <c:layout>
        <c:manualLayout>
          <c:xMode val="edge"/>
          <c:yMode val="edge"/>
          <c:x val="0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9160504518381112"/>
          <c:h val="0.53983551966862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D4-0B4A-B9FC-792A3581CDE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D4-0B4A-B9FC-792A3581CDE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801136"/>
        <c:axId val="-1398806032"/>
      </c:barChart>
      <c:catAx>
        <c:axId val="-139880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6032"/>
        <c:crosses val="autoZero"/>
        <c:auto val="1"/>
        <c:lblAlgn val="ctr"/>
        <c:lblOffset val="100"/>
        <c:noMultiLvlLbl val="0"/>
      </c:catAx>
      <c:valAx>
        <c:axId val="-13988060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113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142471981578224"/>
          <c:h val="7.5416043978378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99220925056848"/>
          <c:w val="0.65465224176820835"/>
          <c:h val="0.580159556600795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798416"/>
        <c:axId val="-1398812560"/>
      </c:barChart>
      <c:catAx>
        <c:axId val="-13987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560"/>
        <c:crosses val="autoZero"/>
        <c:auto val="1"/>
        <c:lblAlgn val="ctr"/>
        <c:lblOffset val="100"/>
        <c:noMultiLvlLbl val="0"/>
      </c:catAx>
      <c:valAx>
        <c:axId val="-1398812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7984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66286077067591687"/>
          <c:h val="7.5416043978378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56657180574902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6.2592878362017379E-2"/>
          <c:y val="0.21326939596235095"/>
          <c:w val="0.76479701293882774"/>
          <c:h val="0.5397574104865264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78-8E4D-9367-9F389F1C97F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78-8E4D-9367-9F389F1C97F3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78-8E4D-9367-9F389F1C97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axId val="-1398803856"/>
        <c:axId val="-1398807120"/>
      </c:barChart>
      <c:catAx>
        <c:axId val="-1398803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7120"/>
        <c:crosses val="autoZero"/>
        <c:auto val="1"/>
        <c:lblAlgn val="ctr"/>
        <c:lblOffset val="100"/>
        <c:noMultiLvlLbl val="0"/>
      </c:catAx>
      <c:valAx>
        <c:axId val="-1398807120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3856"/>
        <c:crosses val="autoZero"/>
        <c:crossBetween val="between"/>
        <c:majorUnit val="0.2"/>
        <c:minorUnit val="0.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7028218862061779"/>
          <c:w val="0.82728110295113622"/>
          <c:h val="7.53333173409723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8025195656003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5116635336211309"/>
          <c:w val="0.82756181131808781"/>
          <c:h val="0.6316949289188680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1.8393418100224428E-2"/>
                  <c:y val="-4.45884878724630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316-9A44-8796-59CD8BC55D1D}"/>
                </c:ext>
              </c:extLst>
            </c:dLbl>
            <c:dLbl>
              <c:idx val="2"/>
              <c:layout>
                <c:manualLayout>
                  <c:x val="-1.8393418100224383E-2"/>
                  <c:y val="-5.21728640575218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16-9A44-8796-59CD8BC55D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AE-BE47-9A52-1655B9A977F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AE-BE47-9A52-1655B9A977F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AE-BE47-9A52-1655B9A977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1398809840"/>
        <c:axId val="-1398804944"/>
      </c:lineChart>
      <c:catAx>
        <c:axId val="-139880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4944"/>
        <c:crosses val="autoZero"/>
        <c:auto val="1"/>
        <c:lblAlgn val="ctr"/>
        <c:lblOffset val="100"/>
        <c:noMultiLvlLbl val="0"/>
      </c:catAx>
      <c:valAx>
        <c:axId val="-13988049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984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1602960934390645"/>
          <c:h val="5.8061693084312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>
                <a:latin typeface="Arial" panose="020B0604020202020204" pitchFamily="34" charset="0"/>
              </a:rPr>
              <a:t>22.05.2023</a:t>
            </a:fld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>
                <a:latin typeface="Arial" panose="020B0604020202020204" pitchFamily="34" charset="0"/>
              </a:rPr>
              <a:t>‹#›</a:t>
            </a:fld>
            <a:endParaRPr 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48BA324-014D-41B7-8E83-ECE8F197A959}" type="datetimeFigureOut">
              <a:rPr lang="ru-RU" smtClean="0"/>
              <a:pPr/>
              <a:t>22.05.2023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81397F6-5F69-4798-869B-9B0266F8F8F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4">
            <a:extLst>
              <a:ext uri="{FF2B5EF4-FFF2-40B4-BE49-F238E27FC236}">
                <a16:creationId xmlns:a16="http://schemas.microsoft.com/office/drawing/2014/main" id="{72A7B367-2015-3B4C-B07E-0D336654FBC5}"/>
              </a:ext>
            </a:extLst>
          </p:cNvPr>
          <p:cNvSpPr/>
          <p:nvPr userDrawn="1"/>
        </p:nvSpPr>
        <p:spPr>
          <a:xfrm>
            <a:off x="10301827" y="5985285"/>
            <a:ext cx="5049570" cy="1409066"/>
          </a:xfrm>
          <a:custGeom>
            <a:avLst/>
            <a:gdLst>
              <a:gd name="connsiteX0" fmla="*/ 3090748 w 5049570"/>
              <a:gd name="connsiteY0" fmla="*/ 1074749 h 1409066"/>
              <a:gd name="connsiteX1" fmla="*/ 3090748 w 5049570"/>
              <a:gd name="connsiteY1" fmla="*/ 857109 h 1409066"/>
              <a:gd name="connsiteX2" fmla="*/ 2736025 w 5049570"/>
              <a:gd name="connsiteY2" fmla="*/ 962562 h 1409066"/>
              <a:gd name="connsiteX3" fmla="*/ 2453615 w 5049570"/>
              <a:gd name="connsiteY3" fmla="*/ 682096 h 1409066"/>
              <a:gd name="connsiteX4" fmla="*/ 3102038 w 5049570"/>
              <a:gd name="connsiteY4" fmla="*/ 682096 h 1409066"/>
              <a:gd name="connsiteX5" fmla="*/ 3102038 w 5049570"/>
              <a:gd name="connsiteY5" fmla="*/ 540741 h 1409066"/>
              <a:gd name="connsiteX6" fmla="*/ 2659215 w 5049570"/>
              <a:gd name="connsiteY6" fmla="*/ 0 h 1409066"/>
              <a:gd name="connsiteX7" fmla="*/ 2175726 w 5049570"/>
              <a:gd name="connsiteY7" fmla="*/ 590102 h 1409066"/>
              <a:gd name="connsiteX8" fmla="*/ 2713444 w 5049570"/>
              <a:gd name="connsiteY8" fmla="*/ 1173479 h 1409066"/>
              <a:gd name="connsiteX9" fmla="*/ 3090748 w 5049570"/>
              <a:gd name="connsiteY9" fmla="*/ 1074749 h 1409066"/>
              <a:gd name="connsiteX10" fmla="*/ 4771682 w 5049570"/>
              <a:gd name="connsiteY10" fmla="*/ 1173479 h 1409066"/>
              <a:gd name="connsiteX11" fmla="*/ 5049571 w 5049570"/>
              <a:gd name="connsiteY11" fmla="*/ 1103922 h 1409066"/>
              <a:gd name="connsiteX12" fmla="*/ 5049571 w 5049570"/>
              <a:gd name="connsiteY12" fmla="*/ 886282 h 1409066"/>
              <a:gd name="connsiteX13" fmla="*/ 4787494 w 5049570"/>
              <a:gd name="connsiteY13" fmla="*/ 962562 h 1409066"/>
              <a:gd name="connsiteX14" fmla="*/ 4516374 w 5049570"/>
              <a:gd name="connsiteY14" fmla="*/ 581127 h 1409066"/>
              <a:gd name="connsiteX15" fmla="*/ 4789754 w 5049570"/>
              <a:gd name="connsiteY15" fmla="*/ 210911 h 1409066"/>
              <a:gd name="connsiteX16" fmla="*/ 5049571 w 5049570"/>
              <a:gd name="connsiteY16" fmla="*/ 280467 h 1409066"/>
              <a:gd name="connsiteX17" fmla="*/ 5049571 w 5049570"/>
              <a:gd name="connsiteY17" fmla="*/ 53850 h 1409066"/>
              <a:gd name="connsiteX18" fmla="*/ 4760379 w 5049570"/>
              <a:gd name="connsiteY18" fmla="*/ 0 h 1409066"/>
              <a:gd name="connsiteX19" fmla="*/ 4238473 w 5049570"/>
              <a:gd name="connsiteY19" fmla="*/ 587858 h 1409066"/>
              <a:gd name="connsiteX20" fmla="*/ 4771682 w 5049570"/>
              <a:gd name="connsiteY20" fmla="*/ 1173479 h 1409066"/>
              <a:gd name="connsiteX21" fmla="*/ 628091 w 5049570"/>
              <a:gd name="connsiteY21" fmla="*/ 22437 h 1409066"/>
              <a:gd name="connsiteX22" fmla="*/ 628091 w 5049570"/>
              <a:gd name="connsiteY22" fmla="*/ 468941 h 1409066"/>
              <a:gd name="connsiteX23" fmla="*/ 268859 w 5049570"/>
              <a:gd name="connsiteY23" fmla="*/ 468941 h 1409066"/>
              <a:gd name="connsiteX24" fmla="*/ 268859 w 5049570"/>
              <a:gd name="connsiteY24" fmla="*/ 22437 h 1409066"/>
              <a:gd name="connsiteX25" fmla="*/ 0 w 5049570"/>
              <a:gd name="connsiteY25" fmla="*/ 22437 h 1409066"/>
              <a:gd name="connsiteX26" fmla="*/ 0 w 5049570"/>
              <a:gd name="connsiteY26" fmla="*/ 1151042 h 1409066"/>
              <a:gd name="connsiteX27" fmla="*/ 268859 w 5049570"/>
              <a:gd name="connsiteY27" fmla="*/ 1151042 h 1409066"/>
              <a:gd name="connsiteX28" fmla="*/ 268859 w 5049570"/>
              <a:gd name="connsiteY28" fmla="*/ 679852 h 1409066"/>
              <a:gd name="connsiteX29" fmla="*/ 628091 w 5049570"/>
              <a:gd name="connsiteY29" fmla="*/ 679852 h 1409066"/>
              <a:gd name="connsiteX30" fmla="*/ 628091 w 5049570"/>
              <a:gd name="connsiteY30" fmla="*/ 1151042 h 1409066"/>
              <a:gd name="connsiteX31" fmla="*/ 896950 w 5049570"/>
              <a:gd name="connsiteY31" fmla="*/ 1151042 h 1409066"/>
              <a:gd name="connsiteX32" fmla="*/ 896950 w 5049570"/>
              <a:gd name="connsiteY32" fmla="*/ 22437 h 1409066"/>
              <a:gd name="connsiteX33" fmla="*/ 628091 w 5049570"/>
              <a:gd name="connsiteY33" fmla="*/ 22437 h 1409066"/>
              <a:gd name="connsiteX34" fmla="*/ 2110194 w 5049570"/>
              <a:gd name="connsiteY34" fmla="*/ 940124 h 1409066"/>
              <a:gd name="connsiteX35" fmla="*/ 1990459 w 5049570"/>
              <a:gd name="connsiteY35" fmla="*/ 940124 h 1409066"/>
              <a:gd name="connsiteX36" fmla="*/ 1990459 w 5049570"/>
              <a:gd name="connsiteY36" fmla="*/ 22437 h 1409066"/>
              <a:gd name="connsiteX37" fmla="*/ 1206475 w 5049570"/>
              <a:gd name="connsiteY37" fmla="*/ 22437 h 1409066"/>
              <a:gd name="connsiteX38" fmla="*/ 1206475 w 5049570"/>
              <a:gd name="connsiteY38" fmla="*/ 118917 h 1409066"/>
              <a:gd name="connsiteX39" fmla="*/ 1093508 w 5049570"/>
              <a:gd name="connsiteY39" fmla="*/ 940124 h 1409066"/>
              <a:gd name="connsiteX40" fmla="*/ 1009917 w 5049570"/>
              <a:gd name="connsiteY40" fmla="*/ 940124 h 1409066"/>
              <a:gd name="connsiteX41" fmla="*/ 1009917 w 5049570"/>
              <a:gd name="connsiteY41" fmla="*/ 1409066 h 1409066"/>
              <a:gd name="connsiteX42" fmla="*/ 1258443 w 5049570"/>
              <a:gd name="connsiteY42" fmla="*/ 1409066 h 1409066"/>
              <a:gd name="connsiteX43" fmla="*/ 1258443 w 5049570"/>
              <a:gd name="connsiteY43" fmla="*/ 1151042 h 1409066"/>
              <a:gd name="connsiteX44" fmla="*/ 1861680 w 5049570"/>
              <a:gd name="connsiteY44" fmla="*/ 1151042 h 1409066"/>
              <a:gd name="connsiteX45" fmla="*/ 1861680 w 5049570"/>
              <a:gd name="connsiteY45" fmla="*/ 1409066 h 1409066"/>
              <a:gd name="connsiteX46" fmla="*/ 2110194 w 5049570"/>
              <a:gd name="connsiteY46" fmla="*/ 1409066 h 1409066"/>
              <a:gd name="connsiteX47" fmla="*/ 2110194 w 5049570"/>
              <a:gd name="connsiteY47" fmla="*/ 940124 h 1409066"/>
              <a:gd name="connsiteX48" fmla="*/ 3949281 w 5049570"/>
              <a:gd name="connsiteY48" fmla="*/ 1151042 h 1409066"/>
              <a:gd name="connsiteX49" fmla="*/ 4254297 w 5049570"/>
              <a:gd name="connsiteY49" fmla="*/ 1151042 h 1409066"/>
              <a:gd name="connsiteX50" fmla="*/ 3822763 w 5049570"/>
              <a:gd name="connsiteY50" fmla="*/ 542985 h 1409066"/>
              <a:gd name="connsiteX51" fmla="*/ 4202329 w 5049570"/>
              <a:gd name="connsiteY51" fmla="*/ 22437 h 1409066"/>
              <a:gd name="connsiteX52" fmla="*/ 3931209 w 5049570"/>
              <a:gd name="connsiteY52" fmla="*/ 22437 h 1409066"/>
              <a:gd name="connsiteX53" fmla="*/ 3551644 w 5049570"/>
              <a:gd name="connsiteY53" fmla="*/ 542985 h 1409066"/>
              <a:gd name="connsiteX54" fmla="*/ 3551644 w 5049570"/>
              <a:gd name="connsiteY54" fmla="*/ 22437 h 1409066"/>
              <a:gd name="connsiteX55" fmla="*/ 3282785 w 5049570"/>
              <a:gd name="connsiteY55" fmla="*/ 22437 h 1409066"/>
              <a:gd name="connsiteX56" fmla="*/ 3282785 w 5049570"/>
              <a:gd name="connsiteY56" fmla="*/ 1151042 h 1409066"/>
              <a:gd name="connsiteX57" fmla="*/ 3551644 w 5049570"/>
              <a:gd name="connsiteY57" fmla="*/ 1151042 h 1409066"/>
              <a:gd name="connsiteX58" fmla="*/ 3551644 w 5049570"/>
              <a:gd name="connsiteY58" fmla="*/ 596833 h 1409066"/>
              <a:gd name="connsiteX59" fmla="*/ 3949281 w 5049570"/>
              <a:gd name="connsiteY59" fmla="*/ 1151042 h 1409066"/>
              <a:gd name="connsiteX60" fmla="*/ 2654694 w 5049570"/>
              <a:gd name="connsiteY60" fmla="*/ 210911 h 1409066"/>
              <a:gd name="connsiteX61" fmla="*/ 2828659 w 5049570"/>
              <a:gd name="connsiteY61" fmla="*/ 462210 h 1409066"/>
              <a:gd name="connsiteX62" fmla="*/ 2828659 w 5049570"/>
              <a:gd name="connsiteY62" fmla="*/ 484647 h 1409066"/>
              <a:gd name="connsiteX63" fmla="*/ 2453615 w 5049570"/>
              <a:gd name="connsiteY63" fmla="*/ 484647 h 1409066"/>
              <a:gd name="connsiteX64" fmla="*/ 2654694 w 5049570"/>
              <a:gd name="connsiteY64" fmla="*/ 210911 h 1409066"/>
              <a:gd name="connsiteX65" fmla="*/ 1721599 w 5049570"/>
              <a:gd name="connsiteY65" fmla="*/ 940124 h 1409066"/>
              <a:gd name="connsiteX66" fmla="*/ 1342034 w 5049570"/>
              <a:gd name="connsiteY66" fmla="*/ 940124 h 1409066"/>
              <a:gd name="connsiteX67" fmla="*/ 1436929 w 5049570"/>
              <a:gd name="connsiteY67" fmla="*/ 267005 h 1409066"/>
              <a:gd name="connsiteX68" fmla="*/ 1436929 w 5049570"/>
              <a:gd name="connsiteY68" fmla="*/ 233349 h 1409066"/>
              <a:gd name="connsiteX69" fmla="*/ 1721599 w 5049570"/>
              <a:gd name="connsiteY69" fmla="*/ 233349 h 1409066"/>
              <a:gd name="connsiteX70" fmla="*/ 1721599 w 5049570"/>
              <a:gd name="connsiteY70" fmla="*/ 940124 h 140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049570" h="1409066">
                <a:moveTo>
                  <a:pt x="3090748" y="1074749"/>
                </a:moveTo>
                <a:lnTo>
                  <a:pt x="3090748" y="857109"/>
                </a:lnTo>
                <a:cubicBezTo>
                  <a:pt x="3007144" y="913197"/>
                  <a:pt x="2867076" y="962562"/>
                  <a:pt x="2736025" y="962562"/>
                </a:cubicBezTo>
                <a:cubicBezTo>
                  <a:pt x="2539467" y="962562"/>
                  <a:pt x="2464918" y="870567"/>
                  <a:pt x="2453615" y="682096"/>
                </a:cubicBezTo>
                <a:lnTo>
                  <a:pt x="3102038" y="682096"/>
                </a:lnTo>
                <a:lnTo>
                  <a:pt x="3102038" y="540741"/>
                </a:lnTo>
                <a:cubicBezTo>
                  <a:pt x="3102038" y="148086"/>
                  <a:pt x="2928074" y="0"/>
                  <a:pt x="2659215" y="0"/>
                </a:cubicBezTo>
                <a:cubicBezTo>
                  <a:pt x="2331618" y="0"/>
                  <a:pt x="2175726" y="249055"/>
                  <a:pt x="2175726" y="590102"/>
                </a:cubicBezTo>
                <a:cubicBezTo>
                  <a:pt x="2175726" y="982754"/>
                  <a:pt x="2370023" y="1173479"/>
                  <a:pt x="2713444" y="1173479"/>
                </a:cubicBezTo>
                <a:cubicBezTo>
                  <a:pt x="2885148" y="1173479"/>
                  <a:pt x="3011665" y="1128604"/>
                  <a:pt x="3090748" y="1074749"/>
                </a:cubicBezTo>
                <a:close/>
                <a:moveTo>
                  <a:pt x="4771682" y="1173479"/>
                </a:moveTo>
                <a:cubicBezTo>
                  <a:pt x="4895939" y="1173479"/>
                  <a:pt x="4984052" y="1151042"/>
                  <a:pt x="5049571" y="1103922"/>
                </a:cubicBezTo>
                <a:lnTo>
                  <a:pt x="5049571" y="886282"/>
                </a:lnTo>
                <a:cubicBezTo>
                  <a:pt x="4981791" y="933389"/>
                  <a:pt x="4900460" y="962562"/>
                  <a:pt x="4787494" y="962562"/>
                </a:cubicBezTo>
                <a:cubicBezTo>
                  <a:pt x="4595444" y="962562"/>
                  <a:pt x="4516374" y="814476"/>
                  <a:pt x="4516374" y="581127"/>
                </a:cubicBezTo>
                <a:cubicBezTo>
                  <a:pt x="4516374" y="336560"/>
                  <a:pt x="4613529" y="210911"/>
                  <a:pt x="4789754" y="210911"/>
                </a:cubicBezTo>
                <a:cubicBezTo>
                  <a:pt x="4893678" y="210911"/>
                  <a:pt x="4995355" y="246811"/>
                  <a:pt x="5049571" y="280467"/>
                </a:cubicBezTo>
                <a:lnTo>
                  <a:pt x="5049571" y="53850"/>
                </a:lnTo>
                <a:cubicBezTo>
                  <a:pt x="4993094" y="22437"/>
                  <a:pt x="4893678" y="0"/>
                  <a:pt x="4760379" y="0"/>
                </a:cubicBezTo>
                <a:cubicBezTo>
                  <a:pt x="4416959" y="0"/>
                  <a:pt x="4238473" y="244567"/>
                  <a:pt x="4238473" y="587858"/>
                </a:cubicBezTo>
                <a:cubicBezTo>
                  <a:pt x="4238473" y="964807"/>
                  <a:pt x="4412450" y="1173479"/>
                  <a:pt x="4771682" y="1173479"/>
                </a:cubicBezTo>
                <a:close/>
                <a:moveTo>
                  <a:pt x="628091" y="22437"/>
                </a:moveTo>
                <a:lnTo>
                  <a:pt x="628091" y="468941"/>
                </a:lnTo>
                <a:lnTo>
                  <a:pt x="268859" y="468941"/>
                </a:lnTo>
                <a:lnTo>
                  <a:pt x="268859" y="22437"/>
                </a:lnTo>
                <a:lnTo>
                  <a:pt x="0" y="22437"/>
                </a:lnTo>
                <a:lnTo>
                  <a:pt x="0" y="1151042"/>
                </a:lnTo>
                <a:lnTo>
                  <a:pt x="268859" y="1151042"/>
                </a:lnTo>
                <a:lnTo>
                  <a:pt x="268859" y="679852"/>
                </a:lnTo>
                <a:lnTo>
                  <a:pt x="628091" y="679852"/>
                </a:lnTo>
                <a:lnTo>
                  <a:pt x="628091" y="1151042"/>
                </a:lnTo>
                <a:lnTo>
                  <a:pt x="896950" y="1151042"/>
                </a:lnTo>
                <a:lnTo>
                  <a:pt x="896950" y="22437"/>
                </a:lnTo>
                <a:lnTo>
                  <a:pt x="628091" y="22437"/>
                </a:lnTo>
                <a:close/>
                <a:moveTo>
                  <a:pt x="2110194" y="940124"/>
                </a:moveTo>
                <a:lnTo>
                  <a:pt x="1990459" y="940124"/>
                </a:lnTo>
                <a:lnTo>
                  <a:pt x="1990459" y="22437"/>
                </a:lnTo>
                <a:lnTo>
                  <a:pt x="1206475" y="22437"/>
                </a:lnTo>
                <a:lnTo>
                  <a:pt x="1206475" y="118917"/>
                </a:lnTo>
                <a:cubicBezTo>
                  <a:pt x="1206475" y="394897"/>
                  <a:pt x="1188402" y="751652"/>
                  <a:pt x="1093508" y="940124"/>
                </a:cubicBezTo>
                <a:lnTo>
                  <a:pt x="1009917" y="940124"/>
                </a:lnTo>
                <a:lnTo>
                  <a:pt x="1009917" y="1409066"/>
                </a:lnTo>
                <a:lnTo>
                  <a:pt x="1258443" y="1409066"/>
                </a:lnTo>
                <a:lnTo>
                  <a:pt x="1258443" y="1151042"/>
                </a:lnTo>
                <a:lnTo>
                  <a:pt x="1861680" y="1151042"/>
                </a:lnTo>
                <a:lnTo>
                  <a:pt x="1861680" y="1409066"/>
                </a:lnTo>
                <a:lnTo>
                  <a:pt x="2110194" y="1409066"/>
                </a:lnTo>
                <a:lnTo>
                  <a:pt x="2110194" y="940124"/>
                </a:lnTo>
                <a:close/>
                <a:moveTo>
                  <a:pt x="3949281" y="1151042"/>
                </a:moveTo>
                <a:lnTo>
                  <a:pt x="4254297" y="1151042"/>
                </a:lnTo>
                <a:lnTo>
                  <a:pt x="3822763" y="542985"/>
                </a:lnTo>
                <a:lnTo>
                  <a:pt x="4202329" y="22437"/>
                </a:lnTo>
                <a:lnTo>
                  <a:pt x="3931209" y="22437"/>
                </a:lnTo>
                <a:lnTo>
                  <a:pt x="3551644" y="542985"/>
                </a:lnTo>
                <a:lnTo>
                  <a:pt x="3551644" y="22437"/>
                </a:lnTo>
                <a:lnTo>
                  <a:pt x="3282785" y="22437"/>
                </a:lnTo>
                <a:lnTo>
                  <a:pt x="3282785" y="1151042"/>
                </a:lnTo>
                <a:lnTo>
                  <a:pt x="3551644" y="1151042"/>
                </a:lnTo>
                <a:lnTo>
                  <a:pt x="3551644" y="596833"/>
                </a:lnTo>
                <a:lnTo>
                  <a:pt x="3949281" y="1151042"/>
                </a:lnTo>
                <a:close/>
                <a:moveTo>
                  <a:pt x="2654694" y="210911"/>
                </a:moveTo>
                <a:cubicBezTo>
                  <a:pt x="2787993" y="210911"/>
                  <a:pt x="2828659" y="320855"/>
                  <a:pt x="2828659" y="462210"/>
                </a:cubicBezTo>
                <a:lnTo>
                  <a:pt x="2828659" y="484647"/>
                </a:lnTo>
                <a:lnTo>
                  <a:pt x="2453615" y="484647"/>
                </a:lnTo>
                <a:cubicBezTo>
                  <a:pt x="2460397" y="305149"/>
                  <a:pt x="2525916" y="210911"/>
                  <a:pt x="2654694" y="210911"/>
                </a:cubicBezTo>
                <a:close/>
                <a:moveTo>
                  <a:pt x="1721599" y="940124"/>
                </a:moveTo>
                <a:lnTo>
                  <a:pt x="1342034" y="940124"/>
                </a:lnTo>
                <a:cubicBezTo>
                  <a:pt x="1416583" y="769602"/>
                  <a:pt x="1436929" y="462210"/>
                  <a:pt x="1436929" y="267005"/>
                </a:cubicBezTo>
                <a:lnTo>
                  <a:pt x="1436929" y="233349"/>
                </a:lnTo>
                <a:lnTo>
                  <a:pt x="1721599" y="233349"/>
                </a:lnTo>
                <a:lnTo>
                  <a:pt x="1721599" y="940124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Рисунок 4">
            <a:extLst>
              <a:ext uri="{FF2B5EF4-FFF2-40B4-BE49-F238E27FC236}">
                <a16:creationId xmlns:a16="http://schemas.microsoft.com/office/drawing/2014/main" id="{13760024-1035-F241-B67E-5B138AE7E6E9}"/>
              </a:ext>
            </a:extLst>
          </p:cNvPr>
          <p:cNvSpPr/>
          <p:nvPr userDrawn="1"/>
        </p:nvSpPr>
        <p:spPr>
          <a:xfrm>
            <a:off x="9032081" y="5576928"/>
            <a:ext cx="1043805" cy="1559399"/>
          </a:xfrm>
          <a:custGeom>
            <a:avLst/>
            <a:gdLst>
              <a:gd name="connsiteX0" fmla="*/ 770428 w 1043805"/>
              <a:gd name="connsiteY0" fmla="*/ 1559399 h 1559399"/>
              <a:gd name="connsiteX1" fmla="*/ 1043805 w 1043805"/>
              <a:gd name="connsiteY1" fmla="*/ 1559399 h 1559399"/>
              <a:gd name="connsiteX2" fmla="*/ 1043805 w 1043805"/>
              <a:gd name="connsiteY2" fmla="*/ 0 h 1559399"/>
              <a:gd name="connsiteX3" fmla="*/ 646165 w 1043805"/>
              <a:gd name="connsiteY3" fmla="*/ 0 h 1559399"/>
              <a:gd name="connsiteX4" fmla="*/ 36149 w 1043805"/>
              <a:gd name="connsiteY4" fmla="*/ 504841 h 1559399"/>
              <a:gd name="connsiteX5" fmla="*/ 356972 w 1043805"/>
              <a:gd name="connsiteY5" fmla="*/ 1032119 h 1559399"/>
              <a:gd name="connsiteX6" fmla="*/ 0 w 1043805"/>
              <a:gd name="connsiteY6" fmla="*/ 1559399 h 1559399"/>
              <a:gd name="connsiteX7" fmla="*/ 295971 w 1043805"/>
              <a:gd name="connsiteY7" fmla="*/ 1559399 h 1559399"/>
              <a:gd name="connsiteX8" fmla="*/ 693611 w 1043805"/>
              <a:gd name="connsiteY8" fmla="*/ 969295 h 1559399"/>
              <a:gd name="connsiteX9" fmla="*/ 555793 w 1043805"/>
              <a:gd name="connsiteY9" fmla="*/ 877301 h 1559399"/>
              <a:gd name="connsiteX10" fmla="*/ 307268 w 1043805"/>
              <a:gd name="connsiteY10" fmla="*/ 489135 h 1559399"/>
              <a:gd name="connsiteX11" fmla="*/ 648424 w 1043805"/>
              <a:gd name="connsiteY11" fmla="*/ 210911 h 1559399"/>
              <a:gd name="connsiteX12" fmla="*/ 770428 w 1043805"/>
              <a:gd name="connsiteY12" fmla="*/ 210911 h 1559399"/>
              <a:gd name="connsiteX13" fmla="*/ 770428 w 1043805"/>
              <a:gd name="connsiteY13" fmla="*/ 1559399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3805" h="1559399">
                <a:moveTo>
                  <a:pt x="770428" y="1559399"/>
                </a:moveTo>
                <a:lnTo>
                  <a:pt x="1043805" y="1559399"/>
                </a:lnTo>
                <a:lnTo>
                  <a:pt x="1043805" y="0"/>
                </a:lnTo>
                <a:lnTo>
                  <a:pt x="646165" y="0"/>
                </a:lnTo>
                <a:cubicBezTo>
                  <a:pt x="246266" y="0"/>
                  <a:pt x="36149" y="204180"/>
                  <a:pt x="36149" y="504841"/>
                </a:cubicBezTo>
                <a:cubicBezTo>
                  <a:pt x="36149" y="744921"/>
                  <a:pt x="151374" y="886276"/>
                  <a:pt x="356972" y="1032119"/>
                </a:cubicBezTo>
                <a:lnTo>
                  <a:pt x="0" y="1559399"/>
                </a:lnTo>
                <a:lnTo>
                  <a:pt x="295971" y="1559399"/>
                </a:lnTo>
                <a:lnTo>
                  <a:pt x="693611" y="969295"/>
                </a:lnTo>
                <a:lnTo>
                  <a:pt x="555793" y="877301"/>
                </a:lnTo>
                <a:cubicBezTo>
                  <a:pt x="388602" y="765115"/>
                  <a:pt x="307268" y="677608"/>
                  <a:pt x="307268" y="489135"/>
                </a:cubicBezTo>
                <a:cubicBezTo>
                  <a:pt x="307268" y="323099"/>
                  <a:pt x="424752" y="210911"/>
                  <a:pt x="648424" y="210911"/>
                </a:cubicBezTo>
                <a:lnTo>
                  <a:pt x="770428" y="210911"/>
                </a:lnTo>
                <a:lnTo>
                  <a:pt x="770428" y="1559399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конк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зображение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075963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801593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>
            <a:extLst>
              <a:ext uri="{FF2B5EF4-FFF2-40B4-BE49-F238E27FC236}">
                <a16:creationId xmlns:a16="http://schemas.microsoft.com/office/drawing/2014/main" id="{763F4EA5-0FD3-A649-A743-5603FCC9F02E}"/>
              </a:ext>
            </a:extLst>
          </p:cNvPr>
          <p:cNvSpPr/>
          <p:nvPr userDrawn="1"/>
        </p:nvSpPr>
        <p:spPr>
          <a:xfrm>
            <a:off x="10075361" y="5577353"/>
            <a:ext cx="5417844" cy="1581836"/>
          </a:xfrm>
          <a:custGeom>
            <a:avLst/>
            <a:gdLst>
              <a:gd name="connsiteX0" fmla="*/ 2636621 w 5417844"/>
              <a:gd name="connsiteY0" fmla="*/ 1581837 h 1581836"/>
              <a:gd name="connsiteX1" fmla="*/ 2939376 w 5417844"/>
              <a:gd name="connsiteY1" fmla="*/ 1413549 h 1581836"/>
              <a:gd name="connsiteX2" fmla="*/ 2952926 w 5417844"/>
              <a:gd name="connsiteY2" fmla="*/ 1559399 h 1581836"/>
              <a:gd name="connsiteX3" fmla="*/ 3201453 w 5417844"/>
              <a:gd name="connsiteY3" fmla="*/ 1559399 h 1581836"/>
              <a:gd name="connsiteX4" fmla="*/ 3201453 w 5417844"/>
              <a:gd name="connsiteY4" fmla="*/ 0 h 1581836"/>
              <a:gd name="connsiteX5" fmla="*/ 2932594 w 5417844"/>
              <a:gd name="connsiteY5" fmla="*/ 0 h 1581836"/>
              <a:gd name="connsiteX6" fmla="*/ 2932594 w 5417844"/>
              <a:gd name="connsiteY6" fmla="*/ 563177 h 1581836"/>
              <a:gd name="connsiteX7" fmla="*/ 2647923 w 5417844"/>
              <a:gd name="connsiteY7" fmla="*/ 408360 h 1581836"/>
              <a:gd name="connsiteX8" fmla="*/ 2207348 w 5417844"/>
              <a:gd name="connsiteY8" fmla="*/ 1002951 h 1581836"/>
              <a:gd name="connsiteX9" fmla="*/ 2636621 w 5417844"/>
              <a:gd name="connsiteY9" fmla="*/ 1581837 h 1581836"/>
              <a:gd name="connsiteX10" fmla="*/ 4288179 w 5417844"/>
              <a:gd name="connsiteY10" fmla="*/ 1483107 h 1581836"/>
              <a:gd name="connsiteX11" fmla="*/ 4288179 w 5417844"/>
              <a:gd name="connsiteY11" fmla="*/ 1265467 h 1581836"/>
              <a:gd name="connsiteX12" fmla="*/ 3933468 w 5417844"/>
              <a:gd name="connsiteY12" fmla="*/ 1370919 h 1581836"/>
              <a:gd name="connsiteX13" fmla="*/ 3651058 w 5417844"/>
              <a:gd name="connsiteY13" fmla="*/ 1090456 h 1581836"/>
              <a:gd name="connsiteX14" fmla="*/ 4299482 w 5417844"/>
              <a:gd name="connsiteY14" fmla="*/ 1090456 h 1581836"/>
              <a:gd name="connsiteX15" fmla="*/ 4299482 w 5417844"/>
              <a:gd name="connsiteY15" fmla="*/ 949101 h 1581836"/>
              <a:gd name="connsiteX16" fmla="*/ 3856659 w 5417844"/>
              <a:gd name="connsiteY16" fmla="*/ 408360 h 1581836"/>
              <a:gd name="connsiteX17" fmla="*/ 3373157 w 5417844"/>
              <a:gd name="connsiteY17" fmla="*/ 998463 h 1581836"/>
              <a:gd name="connsiteX18" fmla="*/ 3910875 w 5417844"/>
              <a:gd name="connsiteY18" fmla="*/ 1581837 h 1581836"/>
              <a:gd name="connsiteX19" fmla="*/ 4288179 w 5417844"/>
              <a:gd name="connsiteY19" fmla="*/ 1483107 h 1581836"/>
              <a:gd name="connsiteX20" fmla="*/ 905991 w 5417844"/>
              <a:gd name="connsiteY20" fmla="*/ 789796 h 1581836"/>
              <a:gd name="connsiteX21" fmla="*/ 481240 w 5417844"/>
              <a:gd name="connsiteY21" fmla="*/ 412847 h 1581836"/>
              <a:gd name="connsiteX22" fmla="*/ 81335 w 5417844"/>
              <a:gd name="connsiteY22" fmla="*/ 545229 h 1581836"/>
              <a:gd name="connsiteX23" fmla="*/ 81335 w 5417844"/>
              <a:gd name="connsiteY23" fmla="*/ 776333 h 1581836"/>
              <a:gd name="connsiteX24" fmla="*/ 449604 w 5417844"/>
              <a:gd name="connsiteY24" fmla="*/ 626002 h 1581836"/>
              <a:gd name="connsiteX25" fmla="*/ 637132 w 5417844"/>
              <a:gd name="connsiteY25" fmla="*/ 792040 h 1581836"/>
              <a:gd name="connsiteX26" fmla="*/ 637132 w 5417844"/>
              <a:gd name="connsiteY26" fmla="*/ 863838 h 1581836"/>
              <a:gd name="connsiteX27" fmla="*/ 594194 w 5417844"/>
              <a:gd name="connsiteY27" fmla="*/ 863838 h 1581836"/>
              <a:gd name="connsiteX28" fmla="*/ 0 w 5417844"/>
              <a:gd name="connsiteY28" fmla="*/ 1231812 h 1581836"/>
              <a:gd name="connsiteX29" fmla="*/ 347941 w 5417844"/>
              <a:gd name="connsiteY29" fmla="*/ 1575102 h 1581836"/>
              <a:gd name="connsiteX30" fmla="*/ 625829 w 5417844"/>
              <a:gd name="connsiteY30" fmla="*/ 1469649 h 1581836"/>
              <a:gd name="connsiteX31" fmla="*/ 637132 w 5417844"/>
              <a:gd name="connsiteY31" fmla="*/ 1469649 h 1581836"/>
              <a:gd name="connsiteX32" fmla="*/ 657465 w 5417844"/>
              <a:gd name="connsiteY32" fmla="*/ 1559399 h 1581836"/>
              <a:gd name="connsiteX33" fmla="*/ 919542 w 5417844"/>
              <a:gd name="connsiteY33" fmla="*/ 1559399 h 1581836"/>
              <a:gd name="connsiteX34" fmla="*/ 905991 w 5417844"/>
              <a:gd name="connsiteY34" fmla="*/ 1283414 h 1581836"/>
              <a:gd name="connsiteX35" fmla="*/ 905991 w 5417844"/>
              <a:gd name="connsiteY35" fmla="*/ 789796 h 1581836"/>
              <a:gd name="connsiteX36" fmla="*/ 1394002 w 5417844"/>
              <a:gd name="connsiteY36" fmla="*/ 749408 h 1581836"/>
              <a:gd name="connsiteX37" fmla="*/ 1619935 w 5417844"/>
              <a:gd name="connsiteY37" fmla="*/ 637221 h 1581836"/>
              <a:gd name="connsiteX38" fmla="*/ 1757742 w 5417844"/>
              <a:gd name="connsiteY38" fmla="*/ 762871 h 1581836"/>
              <a:gd name="connsiteX39" fmla="*/ 1757742 w 5417844"/>
              <a:gd name="connsiteY39" fmla="*/ 1559399 h 1581836"/>
              <a:gd name="connsiteX40" fmla="*/ 2026614 w 5417844"/>
              <a:gd name="connsiteY40" fmla="*/ 1559399 h 1581836"/>
              <a:gd name="connsiteX41" fmla="*/ 2026614 w 5417844"/>
              <a:gd name="connsiteY41" fmla="*/ 735946 h 1581836"/>
              <a:gd name="connsiteX42" fmla="*/ 1717077 w 5417844"/>
              <a:gd name="connsiteY42" fmla="*/ 412847 h 1581836"/>
              <a:gd name="connsiteX43" fmla="*/ 1407553 w 5417844"/>
              <a:gd name="connsiteY43" fmla="*/ 525035 h 1581836"/>
              <a:gd name="connsiteX44" fmla="*/ 1394002 w 5417844"/>
              <a:gd name="connsiteY44" fmla="*/ 525035 h 1581836"/>
              <a:gd name="connsiteX45" fmla="*/ 1387220 w 5417844"/>
              <a:gd name="connsiteY45" fmla="*/ 430797 h 1581836"/>
              <a:gd name="connsiteX46" fmla="*/ 1125143 w 5417844"/>
              <a:gd name="connsiteY46" fmla="*/ 430797 h 1581836"/>
              <a:gd name="connsiteX47" fmla="*/ 1125143 w 5417844"/>
              <a:gd name="connsiteY47" fmla="*/ 1559399 h 1581836"/>
              <a:gd name="connsiteX48" fmla="*/ 1394002 w 5417844"/>
              <a:gd name="connsiteY48" fmla="*/ 1559399 h 1581836"/>
              <a:gd name="connsiteX49" fmla="*/ 1394002 w 5417844"/>
              <a:gd name="connsiteY49" fmla="*/ 749408 h 1581836"/>
              <a:gd name="connsiteX50" fmla="*/ 5115089 w 5417844"/>
              <a:gd name="connsiteY50" fmla="*/ 1559399 h 1581836"/>
              <a:gd name="connsiteX51" fmla="*/ 5417844 w 5417844"/>
              <a:gd name="connsiteY51" fmla="*/ 1559399 h 1581836"/>
              <a:gd name="connsiteX52" fmla="*/ 5047322 w 5417844"/>
              <a:gd name="connsiteY52" fmla="*/ 978270 h 1581836"/>
              <a:gd name="connsiteX53" fmla="*/ 5368137 w 5417844"/>
              <a:gd name="connsiteY53" fmla="*/ 430797 h 1581836"/>
              <a:gd name="connsiteX54" fmla="*/ 5099277 w 5417844"/>
              <a:gd name="connsiteY54" fmla="*/ 430797 h 1581836"/>
              <a:gd name="connsiteX55" fmla="*/ 4904980 w 5417844"/>
              <a:gd name="connsiteY55" fmla="*/ 771846 h 1581836"/>
              <a:gd name="connsiteX56" fmla="*/ 4688090 w 5417844"/>
              <a:gd name="connsiteY56" fmla="*/ 430797 h 1581836"/>
              <a:gd name="connsiteX57" fmla="*/ 4385335 w 5417844"/>
              <a:gd name="connsiteY57" fmla="*/ 430797 h 1581836"/>
              <a:gd name="connsiteX58" fmla="*/ 4728755 w 5417844"/>
              <a:gd name="connsiteY58" fmla="*/ 971538 h 1581836"/>
              <a:gd name="connsiteX59" fmla="*/ 4371783 w 5417844"/>
              <a:gd name="connsiteY59" fmla="*/ 1559399 h 1581836"/>
              <a:gd name="connsiteX60" fmla="*/ 4645164 w 5417844"/>
              <a:gd name="connsiteY60" fmla="*/ 1559399 h 1581836"/>
              <a:gd name="connsiteX61" fmla="*/ 4873345 w 5417844"/>
              <a:gd name="connsiteY61" fmla="*/ 1177962 h 1581836"/>
              <a:gd name="connsiteX62" fmla="*/ 5115089 w 5417844"/>
              <a:gd name="connsiteY62" fmla="*/ 1559399 h 1581836"/>
              <a:gd name="connsiteX63" fmla="*/ 2715703 w 5417844"/>
              <a:gd name="connsiteY63" fmla="*/ 619271 h 1581836"/>
              <a:gd name="connsiteX64" fmla="*/ 2932594 w 5417844"/>
              <a:gd name="connsiteY64" fmla="*/ 993976 h 1581836"/>
              <a:gd name="connsiteX65" fmla="*/ 2704400 w 5417844"/>
              <a:gd name="connsiteY65" fmla="*/ 1370919 h 1581836"/>
              <a:gd name="connsiteX66" fmla="*/ 2485249 w 5417844"/>
              <a:gd name="connsiteY66" fmla="*/ 1002951 h 1581836"/>
              <a:gd name="connsiteX67" fmla="*/ 2715703 w 5417844"/>
              <a:gd name="connsiteY67" fmla="*/ 619271 h 1581836"/>
              <a:gd name="connsiteX68" fmla="*/ 3852137 w 5417844"/>
              <a:gd name="connsiteY68" fmla="*/ 619271 h 1581836"/>
              <a:gd name="connsiteX69" fmla="*/ 4026102 w 5417844"/>
              <a:gd name="connsiteY69" fmla="*/ 870570 h 1581836"/>
              <a:gd name="connsiteX70" fmla="*/ 4026102 w 5417844"/>
              <a:gd name="connsiteY70" fmla="*/ 893007 h 1581836"/>
              <a:gd name="connsiteX71" fmla="*/ 3651058 w 5417844"/>
              <a:gd name="connsiteY71" fmla="*/ 893007 h 1581836"/>
              <a:gd name="connsiteX72" fmla="*/ 3852137 w 5417844"/>
              <a:gd name="connsiteY72" fmla="*/ 619271 h 1581836"/>
              <a:gd name="connsiteX73" fmla="*/ 637132 w 5417844"/>
              <a:gd name="connsiteY73" fmla="*/ 1290149 h 1581836"/>
              <a:gd name="connsiteX74" fmla="*/ 445083 w 5417844"/>
              <a:gd name="connsiteY74" fmla="*/ 1379899 h 1581836"/>
              <a:gd name="connsiteX75" fmla="*/ 275639 w 5417844"/>
              <a:gd name="connsiteY75" fmla="*/ 1216106 h 1581836"/>
              <a:gd name="connsiteX76" fmla="*/ 598715 w 5417844"/>
              <a:gd name="connsiteY76" fmla="*/ 1041093 h 1581836"/>
              <a:gd name="connsiteX77" fmla="*/ 637132 w 5417844"/>
              <a:gd name="connsiteY77" fmla="*/ 1041093 h 1581836"/>
              <a:gd name="connsiteX78" fmla="*/ 637132 w 5417844"/>
              <a:gd name="connsiteY78" fmla="*/ 1290149 h 15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17844" h="1581836">
                <a:moveTo>
                  <a:pt x="2636621" y="1581837"/>
                </a:moveTo>
                <a:cubicBezTo>
                  <a:pt x="2763150" y="1581837"/>
                  <a:pt x="2867075" y="1523492"/>
                  <a:pt x="2939376" y="1413549"/>
                </a:cubicBezTo>
                <a:lnTo>
                  <a:pt x="2952926" y="1559399"/>
                </a:lnTo>
                <a:lnTo>
                  <a:pt x="3201453" y="1559399"/>
                </a:lnTo>
                <a:lnTo>
                  <a:pt x="3201453" y="0"/>
                </a:lnTo>
                <a:lnTo>
                  <a:pt x="2932594" y="0"/>
                </a:lnTo>
                <a:lnTo>
                  <a:pt x="2932594" y="563177"/>
                </a:lnTo>
                <a:cubicBezTo>
                  <a:pt x="2864814" y="462210"/>
                  <a:pt x="2765398" y="408360"/>
                  <a:pt x="2647923" y="408360"/>
                </a:cubicBezTo>
                <a:cubicBezTo>
                  <a:pt x="2388094" y="408360"/>
                  <a:pt x="2207348" y="626002"/>
                  <a:pt x="2207348" y="1002951"/>
                </a:cubicBezTo>
                <a:cubicBezTo>
                  <a:pt x="2207348" y="1375409"/>
                  <a:pt x="2383586" y="1581837"/>
                  <a:pt x="2636621" y="1581837"/>
                </a:cubicBezTo>
                <a:close/>
                <a:moveTo>
                  <a:pt x="4288179" y="1483107"/>
                </a:moveTo>
                <a:lnTo>
                  <a:pt x="4288179" y="1265467"/>
                </a:lnTo>
                <a:cubicBezTo>
                  <a:pt x="4204588" y="1321567"/>
                  <a:pt x="4064507" y="1370919"/>
                  <a:pt x="3933468" y="1370919"/>
                </a:cubicBezTo>
                <a:cubicBezTo>
                  <a:pt x="3736910" y="1370919"/>
                  <a:pt x="3662349" y="1278924"/>
                  <a:pt x="3651058" y="1090456"/>
                </a:cubicBezTo>
                <a:lnTo>
                  <a:pt x="4299482" y="1090456"/>
                </a:lnTo>
                <a:lnTo>
                  <a:pt x="4299482" y="949101"/>
                </a:lnTo>
                <a:cubicBezTo>
                  <a:pt x="4299482" y="556447"/>
                  <a:pt x="4125518" y="408360"/>
                  <a:pt x="3856659" y="408360"/>
                </a:cubicBezTo>
                <a:cubicBezTo>
                  <a:pt x="3529049" y="408360"/>
                  <a:pt x="3373157" y="657415"/>
                  <a:pt x="3373157" y="998463"/>
                </a:cubicBezTo>
                <a:cubicBezTo>
                  <a:pt x="3373157" y="1391112"/>
                  <a:pt x="3567467" y="1581837"/>
                  <a:pt x="3910875" y="1581837"/>
                </a:cubicBezTo>
                <a:cubicBezTo>
                  <a:pt x="4082592" y="1581837"/>
                  <a:pt x="4209109" y="1536962"/>
                  <a:pt x="4288179" y="1483107"/>
                </a:cubicBezTo>
                <a:close/>
                <a:moveTo>
                  <a:pt x="905991" y="789796"/>
                </a:moveTo>
                <a:cubicBezTo>
                  <a:pt x="905991" y="516060"/>
                  <a:pt x="765910" y="412847"/>
                  <a:pt x="481240" y="412847"/>
                </a:cubicBezTo>
                <a:cubicBezTo>
                  <a:pt x="305002" y="412847"/>
                  <a:pt x="162673" y="486891"/>
                  <a:pt x="81335" y="545229"/>
                </a:cubicBezTo>
                <a:lnTo>
                  <a:pt x="81335" y="776333"/>
                </a:lnTo>
                <a:cubicBezTo>
                  <a:pt x="167194" y="706777"/>
                  <a:pt x="298233" y="626002"/>
                  <a:pt x="449604" y="626002"/>
                </a:cubicBezTo>
                <a:cubicBezTo>
                  <a:pt x="578382" y="626002"/>
                  <a:pt x="637132" y="670877"/>
                  <a:pt x="637132" y="792040"/>
                </a:cubicBezTo>
                <a:lnTo>
                  <a:pt x="637132" y="863838"/>
                </a:lnTo>
                <a:lnTo>
                  <a:pt x="594194" y="863838"/>
                </a:lnTo>
                <a:cubicBezTo>
                  <a:pt x="183006" y="863838"/>
                  <a:pt x="0" y="996219"/>
                  <a:pt x="0" y="1231812"/>
                </a:cubicBezTo>
                <a:cubicBezTo>
                  <a:pt x="0" y="1449457"/>
                  <a:pt x="140080" y="1575102"/>
                  <a:pt x="347941" y="1575102"/>
                </a:cubicBezTo>
                <a:cubicBezTo>
                  <a:pt x="506081" y="1575102"/>
                  <a:pt x="573861" y="1523492"/>
                  <a:pt x="625829" y="1469649"/>
                </a:cubicBezTo>
                <a:lnTo>
                  <a:pt x="637132" y="1469649"/>
                </a:lnTo>
                <a:cubicBezTo>
                  <a:pt x="639380" y="1498822"/>
                  <a:pt x="648423" y="1536962"/>
                  <a:pt x="657465" y="1559399"/>
                </a:cubicBezTo>
                <a:lnTo>
                  <a:pt x="919542" y="1559399"/>
                </a:lnTo>
                <a:cubicBezTo>
                  <a:pt x="910500" y="1467404"/>
                  <a:pt x="905991" y="1375409"/>
                  <a:pt x="905991" y="1283414"/>
                </a:cubicBezTo>
                <a:lnTo>
                  <a:pt x="905991" y="789796"/>
                </a:lnTo>
                <a:close/>
                <a:moveTo>
                  <a:pt x="1394002" y="749408"/>
                </a:moveTo>
                <a:cubicBezTo>
                  <a:pt x="1443709" y="688827"/>
                  <a:pt x="1522780" y="637221"/>
                  <a:pt x="1619935" y="637221"/>
                </a:cubicBezTo>
                <a:cubicBezTo>
                  <a:pt x="1714816" y="637221"/>
                  <a:pt x="1757742" y="677608"/>
                  <a:pt x="1757742" y="762871"/>
                </a:cubicBezTo>
                <a:lnTo>
                  <a:pt x="1757742" y="1559399"/>
                </a:lnTo>
                <a:lnTo>
                  <a:pt x="2026614" y="1559399"/>
                </a:lnTo>
                <a:lnTo>
                  <a:pt x="2026614" y="735946"/>
                </a:lnTo>
                <a:cubicBezTo>
                  <a:pt x="2026614" y="511572"/>
                  <a:pt x="1936241" y="412847"/>
                  <a:pt x="1717077" y="412847"/>
                </a:cubicBezTo>
                <a:cubicBezTo>
                  <a:pt x="1556663" y="412847"/>
                  <a:pt x="1461781" y="471185"/>
                  <a:pt x="1407553" y="525035"/>
                </a:cubicBezTo>
                <a:lnTo>
                  <a:pt x="1394002" y="525035"/>
                </a:lnTo>
                <a:lnTo>
                  <a:pt x="1387220" y="430797"/>
                </a:lnTo>
                <a:lnTo>
                  <a:pt x="1125143" y="430797"/>
                </a:lnTo>
                <a:lnTo>
                  <a:pt x="1125143" y="1559399"/>
                </a:lnTo>
                <a:lnTo>
                  <a:pt x="1394002" y="1559399"/>
                </a:lnTo>
                <a:lnTo>
                  <a:pt x="1394002" y="749408"/>
                </a:lnTo>
                <a:close/>
                <a:moveTo>
                  <a:pt x="5115089" y="1559399"/>
                </a:moveTo>
                <a:lnTo>
                  <a:pt x="5417844" y="1559399"/>
                </a:lnTo>
                <a:lnTo>
                  <a:pt x="5047322" y="978270"/>
                </a:lnTo>
                <a:lnTo>
                  <a:pt x="5368137" y="430797"/>
                </a:lnTo>
                <a:lnTo>
                  <a:pt x="5099277" y="430797"/>
                </a:lnTo>
                <a:lnTo>
                  <a:pt x="4904980" y="771846"/>
                </a:lnTo>
                <a:lnTo>
                  <a:pt x="4688090" y="430797"/>
                </a:lnTo>
                <a:lnTo>
                  <a:pt x="4385335" y="430797"/>
                </a:lnTo>
                <a:lnTo>
                  <a:pt x="4728755" y="971538"/>
                </a:lnTo>
                <a:lnTo>
                  <a:pt x="4371783" y="1559399"/>
                </a:lnTo>
                <a:lnTo>
                  <a:pt x="4645164" y="1559399"/>
                </a:lnTo>
                <a:lnTo>
                  <a:pt x="4873345" y="1177962"/>
                </a:lnTo>
                <a:lnTo>
                  <a:pt x="5115089" y="1559399"/>
                </a:lnTo>
                <a:close/>
                <a:moveTo>
                  <a:pt x="2715703" y="619271"/>
                </a:moveTo>
                <a:cubicBezTo>
                  <a:pt x="2860293" y="619271"/>
                  <a:pt x="2932594" y="733702"/>
                  <a:pt x="2932594" y="993976"/>
                </a:cubicBezTo>
                <a:cubicBezTo>
                  <a:pt x="2932594" y="1256493"/>
                  <a:pt x="2855772" y="1370919"/>
                  <a:pt x="2704400" y="1370919"/>
                </a:cubicBezTo>
                <a:cubicBezTo>
                  <a:pt x="2557550" y="1370919"/>
                  <a:pt x="2485249" y="1258732"/>
                  <a:pt x="2485249" y="1002951"/>
                </a:cubicBezTo>
                <a:cubicBezTo>
                  <a:pt x="2485249" y="735946"/>
                  <a:pt x="2562071" y="619271"/>
                  <a:pt x="2715703" y="619271"/>
                </a:cubicBezTo>
                <a:close/>
                <a:moveTo>
                  <a:pt x="3852137" y="619271"/>
                </a:moveTo>
                <a:cubicBezTo>
                  <a:pt x="3985437" y="619271"/>
                  <a:pt x="4026102" y="729215"/>
                  <a:pt x="4026102" y="870570"/>
                </a:cubicBezTo>
                <a:lnTo>
                  <a:pt x="4026102" y="893007"/>
                </a:lnTo>
                <a:lnTo>
                  <a:pt x="3651058" y="893007"/>
                </a:lnTo>
                <a:cubicBezTo>
                  <a:pt x="3657840" y="713508"/>
                  <a:pt x="3723359" y="619271"/>
                  <a:pt x="3852137" y="619271"/>
                </a:cubicBezTo>
                <a:close/>
                <a:moveTo>
                  <a:pt x="637132" y="1290149"/>
                </a:moveTo>
                <a:cubicBezTo>
                  <a:pt x="603236" y="1339514"/>
                  <a:pt x="539977" y="1379899"/>
                  <a:pt x="445083" y="1379899"/>
                </a:cubicBezTo>
                <a:cubicBezTo>
                  <a:pt x="332116" y="1379899"/>
                  <a:pt x="275639" y="1314832"/>
                  <a:pt x="275639" y="1216106"/>
                </a:cubicBezTo>
                <a:cubicBezTo>
                  <a:pt x="275639" y="1085968"/>
                  <a:pt x="368273" y="1041093"/>
                  <a:pt x="598715" y="1041093"/>
                </a:cubicBezTo>
                <a:lnTo>
                  <a:pt x="637132" y="1041093"/>
                </a:lnTo>
                <a:lnTo>
                  <a:pt x="637132" y="1290149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6D06C072-ED2B-624D-B918-DA53B42A51B9}"/>
              </a:ext>
            </a:extLst>
          </p:cNvPr>
          <p:cNvSpPr/>
          <p:nvPr userDrawn="1"/>
        </p:nvSpPr>
        <p:spPr>
          <a:xfrm>
            <a:off x="8889206" y="5577353"/>
            <a:ext cx="1301369" cy="1559399"/>
          </a:xfrm>
          <a:custGeom>
            <a:avLst/>
            <a:gdLst>
              <a:gd name="connsiteX0" fmla="*/ 788502 w 1301369"/>
              <a:gd name="connsiteY0" fmla="*/ 1559399 h 1559399"/>
              <a:gd name="connsiteX1" fmla="*/ 788502 w 1301369"/>
              <a:gd name="connsiteY1" fmla="*/ 1294639 h 1559399"/>
              <a:gd name="connsiteX2" fmla="*/ 686833 w 1301369"/>
              <a:gd name="connsiteY2" fmla="*/ 870570 h 1559399"/>
              <a:gd name="connsiteX3" fmla="*/ 284674 w 1301369"/>
              <a:gd name="connsiteY3" fmla="*/ 0 h 1559399"/>
              <a:gd name="connsiteX4" fmla="*/ 0 w 1301369"/>
              <a:gd name="connsiteY4" fmla="*/ 0 h 1559399"/>
              <a:gd name="connsiteX5" fmla="*/ 515125 w 1301369"/>
              <a:gd name="connsiteY5" fmla="*/ 1112893 h 1559399"/>
              <a:gd name="connsiteX6" fmla="*/ 515125 w 1301369"/>
              <a:gd name="connsiteY6" fmla="*/ 1559399 h 1559399"/>
              <a:gd name="connsiteX7" fmla="*/ 788502 w 1301369"/>
              <a:gd name="connsiteY7" fmla="*/ 1559399 h 1559399"/>
              <a:gd name="connsiteX8" fmla="*/ 966988 w 1301369"/>
              <a:gd name="connsiteY8" fmla="*/ 753896 h 1559399"/>
              <a:gd name="connsiteX9" fmla="*/ 1301369 w 1301369"/>
              <a:gd name="connsiteY9" fmla="*/ 0 h 1559399"/>
              <a:gd name="connsiteX10" fmla="*/ 1023471 w 1301369"/>
              <a:gd name="connsiteY10" fmla="*/ 0 h 1559399"/>
              <a:gd name="connsiteX11" fmla="*/ 689092 w 1301369"/>
              <a:gd name="connsiteY11" fmla="*/ 753896 h 1559399"/>
              <a:gd name="connsiteX12" fmla="*/ 966988 w 1301369"/>
              <a:gd name="connsiteY12" fmla="*/ 753896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1369" h="1559399">
                <a:moveTo>
                  <a:pt x="788502" y="1559399"/>
                </a:moveTo>
                <a:lnTo>
                  <a:pt x="788502" y="1294639"/>
                </a:lnTo>
                <a:cubicBezTo>
                  <a:pt x="788502" y="1094943"/>
                  <a:pt x="763650" y="1036607"/>
                  <a:pt x="686833" y="870570"/>
                </a:cubicBezTo>
                <a:lnTo>
                  <a:pt x="284674" y="0"/>
                </a:lnTo>
                <a:lnTo>
                  <a:pt x="0" y="0"/>
                </a:lnTo>
                <a:lnTo>
                  <a:pt x="515125" y="1112893"/>
                </a:lnTo>
                <a:lnTo>
                  <a:pt x="515125" y="1559399"/>
                </a:lnTo>
                <a:lnTo>
                  <a:pt x="788502" y="1559399"/>
                </a:lnTo>
                <a:close/>
                <a:moveTo>
                  <a:pt x="966988" y="753896"/>
                </a:moveTo>
                <a:lnTo>
                  <a:pt x="1301369" y="0"/>
                </a:lnTo>
                <a:lnTo>
                  <a:pt x="1023471" y="0"/>
                </a:lnTo>
                <a:lnTo>
                  <a:pt x="689092" y="753896"/>
                </a:lnTo>
                <a:lnTo>
                  <a:pt x="966988" y="753896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F849F259-E97D-C24B-8BF0-C7DFA2E03D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35300" y="5903400"/>
            <a:ext cx="2938463" cy="2461556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E43F7BE-93A2-0043-BFDC-BB3FA2ACAB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B25CCFA3-8B97-5A40-AA50-87E8A13E33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05224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81A3FFD3-33D2-6043-8F3D-69D7A54B974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622978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1BA67519-7FF6-6A4D-AA35-DD4676EF5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4752873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07DEE891-3469-564C-B6BE-5FDA03A0E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ACA28A7C-23D1-B048-AD02-4F2935C55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644" y="7455428"/>
            <a:ext cx="4747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0A210F1D-744E-964A-ACF1-3D683FC6F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7538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EA6FB9E2-4FC7-DB4A-BBC2-2B19A7FDB3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572807" y="7455428"/>
            <a:ext cx="4745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88F39D33-7ADF-ED46-BCC5-341882E6AF4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572650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21FFDC78-F317-FC4E-B13A-8E21382D5F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057798" y="7455428"/>
            <a:ext cx="4754577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8F1AE6B9-5E2B-C046-9C13-7810851DDB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05764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C5FF8DA1-67B6-6442-A9F0-752AD16451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9701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1" name="Текст 3">
            <a:extLst>
              <a:ext uri="{FF2B5EF4-FFF2-40B4-BE49-F238E27FC236}">
                <a16:creationId xmlns:a16="http://schemas.microsoft.com/office/drawing/2014/main" id="{B711B0C0-FDBC-FC48-87F0-86BD38D7C9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CEA5D801-8EAB-2940-8172-8C230088CE8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9872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295BD79E-FE02-FB47-89A7-EB7F457532CF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71694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7" name="Рисунок 2">
            <a:extLst>
              <a:ext uri="{FF2B5EF4-FFF2-40B4-BE49-F238E27FC236}">
                <a16:creationId xmlns:a16="http://schemas.microsoft.com/office/drawing/2014/main" id="{3964D1A7-A05F-EC41-8983-D16EAA3DD07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47640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9" name="Рисунок 2">
            <a:extLst>
              <a:ext uri="{FF2B5EF4-FFF2-40B4-BE49-F238E27FC236}">
                <a16:creationId xmlns:a16="http://schemas.microsoft.com/office/drawing/2014/main" id="{8085B9D2-B6D5-824B-B850-56C7D8D7E1C9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915832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0EDA15CB-9243-E347-BA03-78B7EC32157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984810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1" name="Текст 3">
            <a:extLst>
              <a:ext uri="{FF2B5EF4-FFF2-40B4-BE49-F238E27FC236}">
                <a16:creationId xmlns:a16="http://schemas.microsoft.com/office/drawing/2014/main" id="{3F43B244-32A0-CA42-BF7C-1B7642AEC78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0380365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A19F0E9B-AF51-5A4B-931E-7C089D8E904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4773198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3" name="Текст 3">
            <a:extLst>
              <a:ext uri="{FF2B5EF4-FFF2-40B4-BE49-F238E27FC236}">
                <a16:creationId xmlns:a16="http://schemas.microsoft.com/office/drawing/2014/main" id="{FE03F3F4-9505-9447-B902-4F8D7509E51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9171516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9CC716-CB3F-B54A-A00D-064C0689C1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4000" cy="6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2DEBE05-BD93-9E4C-8833-39CDD96963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DE0F7C-FF9C-4248-9895-EC5F33449F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F0B164-80C7-F34D-A750-157999CB52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26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EDCF3707-D507-EE43-908E-05F8BD123C2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338C2023-7709-FA4E-82B3-344C61A157E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FEEA7C5F-02DF-494E-A3DD-371DBF79D42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5" name="Рисунок 10">
            <a:extLst>
              <a:ext uri="{FF2B5EF4-FFF2-40B4-BE49-F238E27FC236}">
                <a16:creationId xmlns:a16="http://schemas.microsoft.com/office/drawing/2014/main" id="{234FC2DF-131A-424E-98BF-B350AB6AFA2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23" name="Рисунок 9">
            <a:extLst>
              <a:ext uri="{FF2B5EF4-FFF2-40B4-BE49-F238E27FC236}">
                <a16:creationId xmlns:a16="http://schemas.microsoft.com/office/drawing/2014/main" id="{CE948354-65EA-4A45-A248-16350434ABB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54D8887-1C02-5F4B-99A9-5E9D8CF7E5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565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1" name="Рисунок 3">
            <a:extLst>
              <a:ext uri="{FF2B5EF4-FFF2-40B4-BE49-F238E27FC236}">
                <a16:creationId xmlns:a16="http://schemas.microsoft.com/office/drawing/2014/main" id="{ACFB3425-CFEE-784D-B66F-A0F8DE364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2" name="Текст 13">
            <a:extLst>
              <a:ext uri="{FF2B5EF4-FFF2-40B4-BE49-F238E27FC236}">
                <a16:creationId xmlns:a16="http://schemas.microsoft.com/office/drawing/2014/main" id="{9C698637-29EF-B948-955D-0BE54DF113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D716F4C8-7CD5-5B47-B6A8-8F3367FA49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13">
            <a:extLst>
              <a:ext uri="{FF2B5EF4-FFF2-40B4-BE49-F238E27FC236}">
                <a16:creationId xmlns:a16="http://schemas.microsoft.com/office/drawing/2014/main" id="{F2B55DDA-5FAA-AE42-B240-543D860ABD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098FF400-D7DE-C143-B74A-ECD241AC01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6C1C3B2E-4F1A-4B47-A852-88E6E14D77A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6" name="Рисунок 10">
            <a:extLst>
              <a:ext uri="{FF2B5EF4-FFF2-40B4-BE49-F238E27FC236}">
                <a16:creationId xmlns:a16="http://schemas.microsoft.com/office/drawing/2014/main" id="{14BA5754-E667-764E-86EF-92F7435B74D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7" name="Рисунок 10">
            <a:extLst>
              <a:ext uri="{FF2B5EF4-FFF2-40B4-BE49-F238E27FC236}">
                <a16:creationId xmlns:a16="http://schemas.microsoft.com/office/drawing/2014/main" id="{DF1625D4-4883-9D49-82BF-D1E7B810DF6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8" name="Рисунок 10">
            <a:extLst>
              <a:ext uri="{FF2B5EF4-FFF2-40B4-BE49-F238E27FC236}">
                <a16:creationId xmlns:a16="http://schemas.microsoft.com/office/drawing/2014/main" id="{EE88809E-56D9-7A47-A0F2-4E326EEF87E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9C2D9A-38DC-A847-97C1-3127CCD902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id="{53458F94-6E27-5E41-ADC5-7067D4ACF5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C654ED97-08CB-8E4A-AF59-840ADABC6B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4F72034A-FF2E-D24C-971B-D0403C30AA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92DA3C59-4020-D244-A72F-38545E74086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F7E3BFBB-61E1-9E49-91CF-539DABC194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A0D91A49-9127-9946-AD2E-5964DACE96F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4DD7DC11-474A-3A43-9027-E9198C679D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CB86454-AE04-E449-B948-B4A11E7FB9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872C4E4E-1285-B14B-99B1-5F90DDB8D9A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9C79230-329F-A543-9199-E5DED23D86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408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8475" y="3477893"/>
            <a:ext cx="18311813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pic>
        <p:nvPicPr>
          <p:cNvPr id="23" name="Рисунок 3">
            <a:extLst>
              <a:ext uri="{FF2B5EF4-FFF2-40B4-BE49-F238E27FC236}">
                <a16:creationId xmlns:a16="http://schemas.microsoft.com/office/drawing/2014/main" id="{0451D57C-FD35-FD4E-A5E3-560F6B6E7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0" name="Текст 13">
            <a:extLst>
              <a:ext uri="{FF2B5EF4-FFF2-40B4-BE49-F238E27FC236}">
                <a16:creationId xmlns:a16="http://schemas.microsoft.com/office/drawing/2014/main" id="{82A3B57C-3052-3941-8118-6053CD5CAB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941024B-04F2-1D45-89E4-1268A282B80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69B7A2EE-6465-3543-846E-2B6EE80F9C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50F670F1-ABF4-0242-B642-ED441AE7AD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863894CC-FCB9-BE41-B3B9-5E0ACB667AE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D2B70F9A-6730-8545-B269-E6B3FD02E2B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FECEDB5-5287-844D-89FA-6ECD50E91C8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39D1CC07-7D95-D443-8299-1174A394841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34461D-2499-7C4A-BE92-98CEABB8BD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478" y="905436"/>
            <a:ext cx="21712137" cy="1221412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2478" y="2895603"/>
            <a:ext cx="21712137" cy="96012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3600"/>
              </a:spcAft>
              <a:defRPr sz="4800" baseline="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0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93F9EC-05A0-2C40-A344-6CFFE0ABD1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5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EC3997C0-5DDE-C545-B51F-566050A0D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EEFBE62-308B-FB40-AD33-EF31CBD756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pic>
        <p:nvPicPr>
          <p:cNvPr id="22" name="Рисунок 3">
            <a:extLst>
              <a:ext uri="{FF2B5EF4-FFF2-40B4-BE49-F238E27FC236}">
                <a16:creationId xmlns:a16="http://schemas.microsoft.com/office/drawing/2014/main" id="{96436556-10C6-FC4D-A17B-DC11B267B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297DD7-9F0D-0048-BB7A-64CC6B823B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85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113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иконка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06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955" r:id="rId4"/>
    <p:sldLayoutId id="2147483961" r:id="rId5"/>
    <p:sldLayoutId id="2147483956" r:id="rId6"/>
    <p:sldLayoutId id="2147483928" r:id="rId7"/>
    <p:sldLayoutId id="2147483866" r:id="rId8"/>
    <p:sldLayoutId id="2147483929" r:id="rId9"/>
    <p:sldLayoutId id="2147483909" r:id="rId10"/>
    <p:sldLayoutId id="2147483912" r:id="rId11"/>
    <p:sldLayoutId id="2147483930" r:id="rId12"/>
    <p:sldLayoutId id="2147483890" r:id="rId13"/>
    <p:sldLayoutId id="2147483931" r:id="rId14"/>
    <p:sldLayoutId id="2147483891" r:id="rId15"/>
    <p:sldLayoutId id="2147483867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16" r:id="rId24"/>
    <p:sldLayoutId id="2147483903" r:id="rId25"/>
    <p:sldLayoutId id="2147483914" r:id="rId26"/>
    <p:sldLayoutId id="2147483904" r:id="rId27"/>
    <p:sldLayoutId id="2147483905" r:id="rId28"/>
    <p:sldLayoutId id="2147483920" r:id="rId29"/>
    <p:sldLayoutId id="2147483921" r:id="rId30"/>
    <p:sldLayoutId id="2147483922" r:id="rId31"/>
    <p:sldLayoutId id="2147483923" r:id="rId32"/>
    <p:sldLayoutId id="2147483924" r:id="rId33"/>
    <p:sldLayoutId id="2147483925" r:id="rId34"/>
    <p:sldLayoutId id="2147483926" r:id="rId35"/>
    <p:sldLayoutId id="2147483917" r:id="rId36"/>
    <p:sldLayoutId id="2147483913" r:id="rId37"/>
    <p:sldLayoutId id="2147483906" r:id="rId38"/>
    <p:sldLayoutId id="2147483907" r:id="rId39"/>
    <p:sldLayoutId id="2147483957" r:id="rId40"/>
    <p:sldLayoutId id="2147483894" r:id="rId41"/>
    <p:sldLayoutId id="2147483958" r:id="rId42"/>
    <p:sldLayoutId id="2147483918" r:id="rId43"/>
    <p:sldLayoutId id="2147483919" r:id="rId44"/>
    <p:sldLayoutId id="2147483962" r:id="rId45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150000"/>
        <a:buFont typeface="YS Text Light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18" Type="http://schemas.openxmlformats.org/officeDocument/2006/relationships/image" Target="../media/image33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" Type="http://schemas.openxmlformats.org/officeDocument/2006/relationships/image" Target="../media/image40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34.png"/><Relationship Id="rId14" Type="http://schemas.openxmlformats.org/officeDocument/2006/relationships/image" Target="../media/image51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ru-RU" b="1" i="0" dirty="0">
                <a:solidFill>
                  <a:srgbClr val="0F172A"/>
                </a:solidFill>
                <a:effectLst/>
                <a:latin typeface="var(--font-family--heading)"/>
              </a:rPr>
              <a:t>Что-то у меня тормозит: заглядываем внутрь С++ контейнеров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Шишков, старший разработчик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5F3A3B89-B7FB-874E-81D7-2C39CF3AA4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" name="Picture Placeholder 16">
            <a:extLst>
              <a:ext uri="{FF2B5EF4-FFF2-40B4-BE49-F238E27FC236}">
                <a16:creationId xmlns:a16="http://schemas.microsoft.com/office/drawing/2014/main" id="{ABF3D841-81B4-4131-AA14-E93B11151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16" b="-171"/>
          <a:stretch/>
        </p:blipFill>
        <p:spPr>
          <a:xfrm>
            <a:off x="18105120" y="1782038"/>
            <a:ext cx="3245168" cy="1234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070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Амортизационная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3686846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Амортизированная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2228217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234BA-5FAD-4FA8-AB12-96D541093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77868-A260-49E3-A181-E665552D0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9065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18216C-A796-4D99-8E1C-3419D9DAE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15C2F-B539-46F1-8D22-A683FC12A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8067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4580708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88A12D-2CEF-480A-9018-C7781A636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C48F1-8012-42C0-BBF2-81EA1840EA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1719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172B18-5A0C-4077-A7C2-0B212C4D7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B0751-3441-4F8E-A152-B61C1FB95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7619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226693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13E438-B506-4ED4-8CAD-B56996886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7471E-3393-4188-800D-16455EC2E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8884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008416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8BA1AA-D0E0-4F1A-887D-7C2D3801B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56343-AAA8-41A0-9CE4-C610AC932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8813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37767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745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>
            <a:off x="8551606" y="745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C63BF8-636D-4A34-9B3C-598DE85C0F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C9020-AFD8-4479-8DD6-3F30DC7AD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2204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608589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B11A0-530F-4318-B1C9-077C3C994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9E9BD-DB88-4A91-BD1C-549AD77F1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517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30B6-7392-41CA-9402-EA756E1F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я?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71001-08F1-4779-9EC1-79418F25D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BE91C-35B5-417C-97F5-927581543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0ED29F-1A81-4E64-A4B1-BE247403E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sz="4800" dirty="0"/>
              <a:t>Программирую на </a:t>
            </a:r>
            <a:r>
              <a:rPr lang="en-US" sz="4800" dirty="0"/>
              <a:t>C++ </a:t>
            </a:r>
            <a:r>
              <a:rPr lang="ru-RU" sz="4800" dirty="0"/>
              <a:t>с 2006 года</a:t>
            </a:r>
          </a:p>
          <a:p>
            <a:pPr lvl="2"/>
            <a:r>
              <a:rPr lang="ru-RU" sz="4800" dirty="0"/>
              <a:t>Старший разработчик Яндекса</a:t>
            </a:r>
          </a:p>
          <a:p>
            <a:pPr lvl="2"/>
            <a:r>
              <a:rPr lang="ru-RU" sz="4800" dirty="0"/>
              <a:t>10 лет в Яндексе, почти все в роли разработчика</a:t>
            </a:r>
          </a:p>
          <a:p>
            <a:pPr lvl="2"/>
            <a:r>
              <a:rPr lang="ru-RU" sz="4800" dirty="0"/>
              <a:t>Автор онлайн-курсов по С++ и алгоритмической подготовке</a:t>
            </a:r>
          </a:p>
          <a:p>
            <a:pPr lvl="2"/>
            <a:r>
              <a:rPr lang="ru-RU" sz="4800" dirty="0"/>
              <a:t>Спикер и ведущий IT-конференций</a:t>
            </a:r>
          </a:p>
          <a:p>
            <a:pPr lvl="2"/>
            <a:r>
              <a:rPr lang="ru-RU" sz="4800" dirty="0"/>
              <a:t>Участник двух финалов </a:t>
            </a:r>
            <a:r>
              <a:rPr lang="en-US" sz="4800" dirty="0"/>
              <a:t>ACM ICPC</a:t>
            </a:r>
            <a:endParaRPr lang="ru-RU" sz="4800" dirty="0"/>
          </a:p>
          <a:p>
            <a:pPr lvl="2"/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13224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062897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E84F1-EE3C-41AC-AE28-3361007628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2CB08-65E0-4416-8A0F-AF78229A6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4913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52046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707C0-F3C0-4F92-8598-D1C8832AC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24733-0568-4E92-9BCA-B650CB9F2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3301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08022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7F793-4786-4AFA-9C83-881B0418D6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F2FFD-E4E4-4305-A0CC-E92CAF057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351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771472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>
            <a:off x="855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>
            <a:off x="999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1143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B0C6D3-E94B-4C5F-B6CC-A43857E7B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CD03AF-CB5D-4065-ADA1-C6753CBBD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535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7253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CC4D4E-A2B2-4BAC-AF3A-3324FF448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F4467-1F24-4795-8935-BD4BF2983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647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837562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F6F300-E362-41C0-8304-6D6C4448F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1D9BB-58C3-4805-BC71-84D44070B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2883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925341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88E702-8181-4FB3-A84A-499C4EE505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91BF4-C03A-4C1A-A7A7-F7822D67A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8677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/>
              <a:t>vector::</a:t>
            </a:r>
            <a:r>
              <a:rPr lang="en-US" dirty="0" err="1"/>
              <a:t>push_back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2"/>
                <a:r>
                  <a:rPr lang="ru-RU" sz="4800" dirty="0"/>
                  <a:t>Когда в буфере есть свободное место — за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4800" b="0" dirty="0"/>
              </a:p>
              <a:p>
                <a:pPr lvl="2"/>
                <a:r>
                  <a:rPr lang="ru-RU" sz="4800" dirty="0"/>
                  <a:t>Когда свободного места нет — за 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за счёт перемещения элементов</a:t>
                </a:r>
              </a:p>
              <a:p>
                <a:endParaRPr lang="en-US" sz="4800" dirty="0"/>
              </a:p>
              <a:p>
                <a:pPr lvl="1"/>
                <a:r>
                  <a:rPr lang="ru-RU" sz="4800" dirty="0"/>
                  <a:t>Сколько будет таких перемещений после выполнения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вставок?</a:t>
                </a: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99" t="-60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EF0D2-9A8D-424A-AC2E-F383A876D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E519B-AC11-47FD-BEC2-93D7D2D4C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37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/>
              <a:t>vector::</a:t>
            </a:r>
            <a:r>
              <a:rPr lang="en-US" dirty="0" err="1"/>
              <a:t>push_back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587601" y="3429849"/>
                <a:ext cx="10603606" cy="8819301"/>
              </a:xfrm>
            </p:spPr>
            <p:txBody>
              <a:bodyPr>
                <a:normAutofit/>
              </a:bodyPr>
              <a:lstStyle/>
              <a:p>
                <a:pPr lvl="2"/>
                <a:r>
                  <a:rPr lang="ru-RU" sz="4400" dirty="0"/>
                  <a:t>Так как буфер растёт в два раза, то после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4400" dirty="0"/>
                  <a:t> </a:t>
                </a:r>
                <a:r>
                  <a:rPr lang="ru-RU" sz="4400" dirty="0"/>
                  <a:t>вставок будет совершено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ru-RU" sz="4400" dirty="0"/>
                  <a:t> реаллокаций</a:t>
                </a:r>
              </a:p>
              <a:p>
                <a:pPr lvl="2"/>
                <a:r>
                  <a:rPr lang="ru-RU" sz="4400" dirty="0"/>
                  <a:t>В результате </a:t>
                </a:r>
                <a:r>
                  <a:rPr lang="ru-RU" sz="4400" dirty="0" err="1"/>
                  <a:t>реаллокации</a:t>
                </a:r>
                <a:r>
                  <a:rPr lang="ru-RU" sz="4400" dirty="0"/>
                  <a:t> с номером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4400" dirty="0"/>
                  <a:t> совершается</a:t>
                </a:r>
                <a:r>
                  <a:rPr lang="en-US" sz="4400" dirty="0"/>
                  <a:t>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4400" dirty="0"/>
                  <a:t> перемещений</a:t>
                </a:r>
                <a:endParaRPr lang="en-US" sz="4400" dirty="0"/>
              </a:p>
              <a:p>
                <a:pPr lvl="2"/>
                <a:r>
                  <a:rPr lang="ru-RU" sz="4400" dirty="0"/>
                  <a:t>Всего перемещений получается</a:t>
                </a:r>
                <a:br>
                  <a:rPr lang="ru-RU" sz="4400" dirty="0"/>
                </a:br>
                <a14:m>
                  <m:oMath xmlns:m="http://schemas.openxmlformats.org/officeDocument/2006/math">
                    <m:r>
                      <a:rPr lang="ru-RU" sz="4400" b="0" i="1" smtClean="0">
                        <a:latin typeface="Cambria Math" panose="02040503050406030204" pitchFamily="18" charset="0"/>
                      </a:rPr>
                      <m:t>1+2+4+…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unc>
                          <m:func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4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sup>
                    </m:sSup>
                  </m:oMath>
                </a14:m>
                <a:endParaRPr lang="en-US" sz="4400" dirty="0"/>
              </a:p>
              <a:p>
                <a:pPr lvl="2"/>
                <a:r>
                  <a:rPr lang="ru-RU" sz="4400" dirty="0"/>
                  <a:t>Это сумма первых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ru-RU" sz="4400" dirty="0"/>
                  <a:t> членов геометрической прогрессии с первым членом 1 и знаменателем 2: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4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4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func>
                          </m:sup>
                        </m:s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2−1</m:t>
                        </m:r>
                      </m:den>
                    </m:f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7601" y="3429849"/>
                <a:ext cx="10603606" cy="8819301"/>
              </a:xfrm>
              <a:blipFill>
                <a:blip r:embed="rId2"/>
                <a:stretch>
                  <a:fillRect l="-4598" t="-5533" r="-40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D867D-D929-42A0-9CC1-16E64748A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44EFE-F9A0-4D52-A305-0377723BE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28</a:t>
            </a:fld>
            <a:endParaRPr lang="ru-RU" dirty="0"/>
          </a:p>
        </p:txBody>
      </p:sp>
      <p:graphicFrame>
        <p:nvGraphicFramePr>
          <p:cNvPr id="6" name="Таблица 13">
            <a:extLst>
              <a:ext uri="{FF2B5EF4-FFF2-40B4-BE49-F238E27FC236}">
                <a16:creationId xmlns:a16="http://schemas.microsoft.com/office/drawing/2014/main" id="{CBF2BEBC-06D6-465B-B775-F5037D091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621047"/>
              </p:ext>
            </p:extLst>
          </p:nvPr>
        </p:nvGraphicFramePr>
        <p:xfrm>
          <a:off x="13206531" y="3430698"/>
          <a:ext cx="7513296" cy="65741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9162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939162"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939162"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939162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939162"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939162"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939162"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939162"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6BA8A140-1752-4583-9E7F-49325C3DF5AB}"/>
              </a:ext>
            </a:extLst>
          </p:cNvPr>
          <p:cNvSpPr/>
          <p:nvPr/>
        </p:nvSpPr>
        <p:spPr>
          <a:xfrm>
            <a:off x="20924671" y="3182815"/>
            <a:ext cx="810480" cy="6822017"/>
          </a:xfrm>
          <a:prstGeom prst="rightBrace">
            <a:avLst>
              <a:gd name="adj1" fmla="val 32199"/>
              <a:gd name="adj2" fmla="val 50000"/>
            </a:avLst>
          </a:prstGeom>
          <a:ln w="19050" cmpd="sng">
            <a:solidFill>
              <a:schemeClr val="tx1"/>
            </a:solidFill>
            <a:prstDash val="solid"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6DC05A-3CAE-479C-BEC3-EFDF724EFF21}"/>
                  </a:ext>
                </a:extLst>
              </p:cNvPr>
              <p:cNvSpPr txBox="1"/>
              <p:nvPr/>
            </p:nvSpPr>
            <p:spPr>
              <a:xfrm>
                <a:off x="21939995" y="6271022"/>
                <a:ext cx="1426464" cy="693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3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ru-RU" sz="3200" dirty="0" err="1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6DC05A-3CAE-479C-BEC3-EFDF724EF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9995" y="6271022"/>
                <a:ext cx="1426464" cy="693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010945-E0F8-4E5C-ADB5-E6F4DE8FDCC3}"/>
                  </a:ext>
                </a:extLst>
              </p:cNvPr>
              <p:cNvSpPr txBox="1"/>
              <p:nvPr/>
            </p:nvSpPr>
            <p:spPr>
              <a:xfrm>
                <a:off x="14418242" y="4466606"/>
                <a:ext cx="3375981" cy="6936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ysClr val="windowText" lastClr="000000"/>
                            </a:solidFill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ysClr val="windowText" lastClr="000000"/>
                            </a:solidFill>
                          </a:rPr>
                          <m:t>2</m:t>
                        </m:r>
                      </m:e>
                      <m:sup>
                        <m:r>
                          <a:rPr lang="ru-RU" sz="3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ru-RU" sz="3200" dirty="0">
                    <a:solidFill>
                      <a:sysClr val="windowText" lastClr="000000"/>
                    </a:solidFill>
                  </a:rPr>
                  <a:t>перемещений</a:t>
                </a:r>
                <a:endParaRPr lang="ru-RU" sz="3200" dirty="0" err="1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010945-E0F8-4E5C-ADB5-E6F4DE8FD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242" y="4466606"/>
                <a:ext cx="3375981" cy="693648"/>
              </a:xfrm>
              <a:prstGeom prst="rect">
                <a:avLst/>
              </a:prstGeom>
              <a:blipFill>
                <a:blip r:embed="rId4"/>
                <a:stretch>
                  <a:fillRect t="-3540" r="-903" b="-212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DD38FA-7D63-4589-9F4B-196EAEF3B887}"/>
                  </a:ext>
                </a:extLst>
              </p:cNvPr>
              <p:cNvSpPr txBox="1"/>
              <p:nvPr/>
            </p:nvSpPr>
            <p:spPr>
              <a:xfrm>
                <a:off x="14418241" y="6370941"/>
                <a:ext cx="3375981" cy="6936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ysClr val="windowText" lastClr="000000"/>
                            </a:solidFill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ysClr val="windowText" lastClr="000000"/>
                            </a:solidFill>
                          </a:rPr>
                          <m:t>2</m:t>
                        </m:r>
                      </m:e>
                      <m:sup>
                        <m:r>
                          <a:rPr lang="ru-RU" sz="3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ru-RU" sz="3200" dirty="0">
                    <a:solidFill>
                      <a:sysClr val="windowText" lastClr="000000"/>
                    </a:solidFill>
                  </a:rPr>
                  <a:t>перемещений</a:t>
                </a:r>
                <a:endParaRPr lang="ru-RU" sz="3200" dirty="0" err="1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DD38FA-7D63-4589-9F4B-196EAEF3B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241" y="6370941"/>
                <a:ext cx="3375981" cy="693648"/>
              </a:xfrm>
              <a:prstGeom prst="rect">
                <a:avLst/>
              </a:prstGeom>
              <a:blipFill>
                <a:blip r:embed="rId5"/>
                <a:stretch>
                  <a:fillRect t="-3509" r="-542" b="-201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2DA438-4FD0-48F7-90A1-BE961E6F034D}"/>
                  </a:ext>
                </a:extLst>
              </p:cNvPr>
              <p:cNvSpPr txBox="1"/>
              <p:nvPr/>
            </p:nvSpPr>
            <p:spPr>
              <a:xfrm>
                <a:off x="14418240" y="8208923"/>
                <a:ext cx="3375981" cy="6936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ysClr val="windowText" lastClr="000000"/>
                            </a:solidFill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ysClr val="windowText" lastClr="000000"/>
                            </a:solidFill>
                          </a:rPr>
                          <m:t>2</m:t>
                        </m:r>
                      </m:e>
                      <m:sup>
                        <m:r>
                          <a:rPr lang="ru-RU" sz="3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ru-RU" sz="3200" dirty="0">
                    <a:solidFill>
                      <a:sysClr val="windowText" lastClr="000000"/>
                    </a:solidFill>
                  </a:rPr>
                  <a:t>перемещений</a:t>
                </a:r>
                <a:endParaRPr lang="ru-RU" sz="3200" dirty="0" err="1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2DA438-4FD0-48F7-90A1-BE961E6F0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240" y="8208923"/>
                <a:ext cx="3375981" cy="693648"/>
              </a:xfrm>
              <a:prstGeom prst="rect">
                <a:avLst/>
              </a:prstGeom>
              <a:blipFill>
                <a:blip r:embed="rId6"/>
                <a:stretch>
                  <a:fillRect t="-3540" r="-903" b="-212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0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2"/>
                <a:r>
                  <a:rPr lang="ru-RU" sz="4800" dirty="0"/>
                  <a:t>В результате выполнения</a:t>
                </a:r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4800" dirty="0"/>
                  <a:t> push_back’</a:t>
                </a:r>
                <a:r>
                  <a:rPr lang="ru-RU" sz="4800" dirty="0" err="1"/>
                  <a:t>ов</a:t>
                </a:r>
                <a:r>
                  <a:rPr lang="ru-RU" sz="4800" dirty="0"/>
                  <a:t> будет выполнено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sz="4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u-RU" sz="4800" dirty="0"/>
                  <a:t> перемещение</a:t>
                </a:r>
                <a:r>
                  <a:rPr lang="en-US" sz="4800" dirty="0"/>
                  <a:t> </a:t>
                </a:r>
                <a:endParaRPr lang="ru-RU" sz="4800" dirty="0"/>
              </a:p>
              <a:p>
                <a:pPr lvl="2"/>
                <a:r>
                  <a:rPr lang="ru-RU" sz="4800" dirty="0"/>
                  <a:t>То есть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операций вставки работают за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ru-RU" sz="4800" dirty="0"/>
              </a:p>
              <a:p>
                <a:pPr lvl="2"/>
                <a:r>
                  <a:rPr lang="ru-RU" sz="4800" dirty="0"/>
                  <a:t>А значит, одна операция вставки в конец вектора работает за </a:t>
                </a:r>
                <a:r>
                  <a:rPr lang="ru-RU" sz="4800" b="1" dirty="0"/>
                  <a:t>амортизированное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48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99" t="-60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CE5A4-A290-4E3B-A4F9-4DFF5D105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0BBFE-454F-4453-9DBA-0BDE79BE5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716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8490-7D40-4323-98EA-7C34CEAD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</a:t>
            </a:r>
            <a:r>
              <a:rPr lang="en-US" dirty="0"/>
              <a:t> </a:t>
            </a:r>
            <a:r>
              <a:rPr lang="ru-RU" dirty="0"/>
              <a:t>слушать мой доклад?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5F4A5D-F4A4-4857-953D-18D92AA96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01B5F-529C-4B31-8E06-A9B518F8A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C196E7-2A37-4D37-8D4D-10A873F9F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sz="4800" dirty="0"/>
              <a:t>Чтобы узнать границы применимости </a:t>
            </a:r>
            <a:r>
              <a:rPr lang="en-US" sz="4800" dirty="0"/>
              <a:t>default’</a:t>
            </a:r>
            <a:r>
              <a:rPr lang="ru-RU" sz="4800" dirty="0" err="1"/>
              <a:t>ов</a:t>
            </a:r>
            <a:r>
              <a:rPr lang="ru-RU" sz="4800" dirty="0"/>
              <a:t> в </a:t>
            </a:r>
            <a:r>
              <a:rPr lang="en-US" sz="4800" dirty="0"/>
              <a:t>C++</a:t>
            </a:r>
          </a:p>
          <a:p>
            <a:endParaRPr lang="en-US" sz="4800" dirty="0"/>
          </a:p>
          <a:p>
            <a:pPr lvl="2"/>
            <a:r>
              <a:rPr lang="ru-RU" sz="4800" dirty="0"/>
              <a:t>Зачем? — Чтобы создавать более качественные продукты и делать это быстрее</a:t>
            </a:r>
          </a:p>
          <a:p>
            <a:pPr lvl="2"/>
            <a:r>
              <a:rPr lang="ru-RU" sz="4800" dirty="0"/>
              <a:t>Зачем? — Чтобы получать большее удовлетворение от работы и больше денег</a:t>
            </a:r>
          </a:p>
          <a:p>
            <a:pPr lvl="2"/>
            <a:r>
              <a:rPr lang="ru-RU" sz="4800" dirty="0"/>
              <a:t>Зачем? — Чтобы быть счастливее</a:t>
            </a:r>
          </a:p>
        </p:txBody>
      </p:sp>
    </p:spTree>
    <p:extLst>
      <p:ext uri="{BB962C8B-B14F-4D97-AF65-F5344CB8AC3E}">
        <p14:creationId xmlns:p14="http://schemas.microsoft.com/office/powerpoint/2010/main" val="187267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E7CDA15-6398-4195-95B2-4150D83753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702C98-2DAE-4904-AB8E-9FFBBD28197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ru-RU" dirty="0"/>
                  <a:t>Амортизированное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= </a:t>
                </a:r>
                <a:endParaRPr lang="ru-RU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 </a:t>
                </a:r>
                <a:r>
                  <a:rPr lang="ru-RU" dirty="0"/>
                  <a:t>операций всегда выполняются </a:t>
                </a:r>
              </a:p>
              <a:p>
                <a:r>
                  <a:rPr lang="ru-RU" dirty="0"/>
                  <a:t>за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702C98-2DAE-4904-AB8E-9FFBBD2819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3801" r="-54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217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D6637-F7FA-412B-B267-EC4DC14F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D06A9B-93A5-42BE-AA89-1CD1E1F55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94544-3AC2-4FC0-8221-83D79E1E7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31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567771-7491-4857-A4CD-44756BFBD3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ru-RU" sz="4800" dirty="0"/>
                  <a:t>Не все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одинаковы</a:t>
                </a:r>
                <a:endParaRPr lang="en-US" sz="48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может быть амортизированным</a:t>
                </a:r>
              </a:p>
              <a:p>
                <a:pPr lvl="2"/>
                <a:r>
                  <a:rPr lang="ru-RU" sz="4800" dirty="0"/>
                  <a:t>Амортизированное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означает, что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4800" dirty="0"/>
                  <a:t> </a:t>
                </a:r>
                <a:r>
                  <a:rPr lang="ru-RU" sz="4800" dirty="0"/>
                  <a:t>операций всегда выполняются за</a:t>
                </a:r>
                <a:r>
                  <a:rPr lang="en-US" sz="4800" dirty="0"/>
                  <a:t> 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4800" dirty="0"/>
              </a:p>
              <a:p>
                <a:endParaRPr lang="ru-RU" sz="4800" dirty="0"/>
              </a:p>
              <a:p>
                <a:pPr lvl="1"/>
                <a:r>
                  <a:rPr lang="ru-RU" sz="4800" dirty="0"/>
                  <a:t>Особенности применения </a:t>
                </a:r>
                <a:r>
                  <a:rPr lang="en-US" sz="4800" dirty="0"/>
                  <a:t>std::vector</a:t>
                </a:r>
              </a:p>
              <a:p>
                <a:pPr lvl="2"/>
                <a:r>
                  <a:rPr lang="ru-RU" sz="4800" dirty="0"/>
                  <a:t>Отдельные вызовы </a:t>
                </a:r>
                <a:r>
                  <a:rPr lang="en-US" sz="4800" dirty="0" err="1"/>
                  <a:t>push_back</a:t>
                </a:r>
                <a:r>
                  <a:rPr lang="en-US" sz="4800" dirty="0"/>
                  <a:t> </a:t>
                </a:r>
                <a:r>
                  <a:rPr lang="ru-RU" sz="4800" dirty="0"/>
                  <a:t>могут работать за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/>
              </a:p>
              <a:p>
                <a:pPr lvl="2"/>
                <a:r>
                  <a:rPr lang="en-US" sz="4800" dirty="0" err="1"/>
                  <a:t>push_back</a:t>
                </a:r>
                <a:r>
                  <a:rPr lang="en-US" sz="4800" dirty="0"/>
                  <a:t> </a:t>
                </a:r>
                <a:r>
                  <a:rPr lang="ru-RU" sz="4800" b="1" dirty="0"/>
                  <a:t>может</a:t>
                </a:r>
                <a:r>
                  <a:rPr lang="ru-RU" sz="4800" dirty="0"/>
                  <a:t> приводить к </a:t>
                </a:r>
                <a:r>
                  <a:rPr lang="ru-RU" sz="4800" dirty="0" err="1"/>
                  <a:t>инвалидации</a:t>
                </a:r>
                <a:r>
                  <a:rPr lang="ru-RU" sz="4800" dirty="0"/>
                  <a:t> ссылок, итераторов и указателей</a:t>
                </a:r>
                <a:endParaRPr lang="en-US" sz="4800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567771-7491-4857-A4CD-44756BFBD3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99" t="-2559" r="-14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10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6E9BB6-9CF8-4DB5-9E6C-E5BF66062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16DA51-3A39-4665-9D21-8E3E660267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en-US" dirty="0" err="1"/>
              <a:t>unordered_set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0361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13342A-1BA6-4CEC-8276-D014C806C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237DD-7B9A-41F3-9D3C-637AAE9B7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33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AF522-13EB-4135-BB5D-9BB12A65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Асимптотики времени работы операций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CFE6F6-0554-4B37-BB8A-F120CFBE0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4800" dirty="0" err="1"/>
              <a:t>unordered_set</a:t>
            </a:r>
            <a:endParaRPr lang="ru-RU" sz="4800" dirty="0"/>
          </a:p>
          <a:p>
            <a:pPr lvl="1"/>
            <a:endParaRPr lang="en-US" sz="4800" dirty="0"/>
          </a:p>
          <a:p>
            <a:pPr lvl="2"/>
            <a:r>
              <a:rPr lang="ru-RU" sz="4800" dirty="0"/>
              <a:t>вставка </a:t>
            </a:r>
            <a:r>
              <a:rPr lang="en-US" sz="4800" dirty="0"/>
              <a:t>— O(1)</a:t>
            </a:r>
          </a:p>
          <a:p>
            <a:pPr lvl="2"/>
            <a:endParaRPr lang="ru-RU" sz="4800" dirty="0"/>
          </a:p>
          <a:p>
            <a:pPr lvl="2"/>
            <a:endParaRPr lang="ru-RU" sz="4800" dirty="0"/>
          </a:p>
          <a:p>
            <a:pPr lvl="2"/>
            <a:r>
              <a:rPr lang="ru-RU" sz="4800" dirty="0"/>
              <a:t>поиск по значению </a:t>
            </a:r>
            <a:r>
              <a:rPr lang="en-US" sz="4800" dirty="0"/>
              <a:t>— O(1)</a:t>
            </a:r>
          </a:p>
          <a:p>
            <a:pPr lvl="2"/>
            <a:endParaRPr lang="en-US" sz="4800" dirty="0"/>
          </a:p>
          <a:p>
            <a:pPr lvl="2"/>
            <a:endParaRPr lang="en-US" sz="4800" dirty="0"/>
          </a:p>
          <a:p>
            <a:pPr lvl="2"/>
            <a:r>
              <a:rPr lang="ru-RU" sz="4800" dirty="0"/>
              <a:t>удаление </a:t>
            </a:r>
            <a:r>
              <a:rPr lang="en-US" sz="4800" dirty="0"/>
              <a:t>— O(1)</a:t>
            </a:r>
            <a:endParaRPr lang="ru-RU" sz="4800" dirty="0"/>
          </a:p>
          <a:p>
            <a:pPr marL="4037" lvl="2" indent="0">
              <a:buNone/>
            </a:pPr>
            <a:endParaRPr lang="en-US" sz="4800" dirty="0"/>
          </a:p>
          <a:p>
            <a:endParaRPr lang="ru-RU" sz="4800" dirty="0"/>
          </a:p>
          <a:p>
            <a:endParaRPr lang="ru-RU" sz="4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70D721-8774-499C-BD99-CC82F04EB74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2191206" y="3429849"/>
            <a:ext cx="10621169" cy="8819301"/>
          </a:xfrm>
        </p:spPr>
        <p:txBody>
          <a:bodyPr/>
          <a:lstStyle/>
          <a:p>
            <a:pPr lvl="1"/>
            <a:r>
              <a:rPr lang="en-US" sz="4800" dirty="0"/>
              <a:t>cppreference.com:</a:t>
            </a:r>
            <a:endParaRPr lang="ru-RU" sz="4800" dirty="0"/>
          </a:p>
          <a:p>
            <a:pPr lvl="1"/>
            <a:endParaRPr lang="en-US" sz="4800" dirty="0"/>
          </a:p>
          <a:p>
            <a:pPr lvl="2"/>
            <a:r>
              <a:rPr lang="ru-RU" sz="4800" dirty="0"/>
              <a:t>вставка — </a:t>
            </a:r>
            <a:r>
              <a:rPr lang="ru-RU" altLang="ru-RU" sz="4800" dirty="0" err="1"/>
              <a:t>Average</a:t>
            </a:r>
            <a:r>
              <a:rPr lang="ru-RU" altLang="ru-RU" sz="4800" dirty="0"/>
              <a:t> </a:t>
            </a:r>
            <a:r>
              <a:rPr lang="ru-RU" altLang="ru-RU" sz="4800" dirty="0" err="1"/>
              <a:t>case</a:t>
            </a:r>
            <a:r>
              <a:rPr lang="ru-RU" altLang="ru-RU" sz="4800" dirty="0"/>
              <a:t>: O(1), </a:t>
            </a:r>
            <a:r>
              <a:rPr lang="ru-RU" altLang="ru-RU" sz="4800" dirty="0" err="1"/>
              <a:t>worst</a:t>
            </a:r>
            <a:r>
              <a:rPr lang="ru-RU" altLang="ru-RU" sz="4800" dirty="0"/>
              <a:t> </a:t>
            </a:r>
            <a:r>
              <a:rPr lang="ru-RU" altLang="ru-RU" sz="4800" dirty="0" err="1"/>
              <a:t>case</a:t>
            </a:r>
            <a:r>
              <a:rPr lang="en-US" altLang="ru-RU" sz="4800" dirty="0"/>
              <a:t>: </a:t>
            </a:r>
            <a:r>
              <a:rPr lang="ru-RU" altLang="ru-RU" sz="4800" dirty="0"/>
              <a:t>O(</a:t>
            </a:r>
            <a:r>
              <a:rPr lang="ru-RU" altLang="ru-RU" sz="4800" dirty="0" err="1"/>
              <a:t>size</a:t>
            </a:r>
            <a:r>
              <a:rPr lang="ru-RU" altLang="ru-RU" sz="4800" dirty="0"/>
              <a:t>())</a:t>
            </a:r>
            <a:endParaRPr lang="en-US" altLang="ru-RU" sz="4800" dirty="0"/>
          </a:p>
          <a:p>
            <a:pPr lvl="2"/>
            <a:endParaRPr lang="ru-RU" altLang="ru-RU" sz="4800" dirty="0"/>
          </a:p>
          <a:p>
            <a:pPr lvl="2"/>
            <a:r>
              <a:rPr lang="ru-RU" altLang="ru-RU" sz="4800" dirty="0"/>
              <a:t>поиск по значению — </a:t>
            </a:r>
            <a:r>
              <a:rPr lang="en-US" sz="4800" dirty="0"/>
              <a:t>Constant on average, worst case: </a:t>
            </a:r>
            <a:r>
              <a:rPr lang="ru-RU" altLang="ru-RU" sz="4800" dirty="0"/>
              <a:t>O(</a:t>
            </a:r>
            <a:r>
              <a:rPr lang="ru-RU" altLang="ru-RU" sz="4800" dirty="0" err="1"/>
              <a:t>size</a:t>
            </a:r>
            <a:r>
              <a:rPr lang="ru-RU" altLang="ru-RU" sz="4800" dirty="0"/>
              <a:t>())</a:t>
            </a:r>
            <a:r>
              <a:rPr lang="en-US" sz="4800" dirty="0"/>
              <a:t>.</a:t>
            </a:r>
            <a:endParaRPr lang="ru-RU" sz="4800" dirty="0"/>
          </a:p>
          <a:p>
            <a:pPr lvl="2"/>
            <a:endParaRPr lang="en-US" altLang="ru-RU" sz="4800" dirty="0"/>
          </a:p>
          <a:p>
            <a:pPr lvl="2"/>
            <a:r>
              <a:rPr lang="ru-RU" altLang="ru-RU" sz="4800" dirty="0"/>
              <a:t>удаление — </a:t>
            </a:r>
            <a:r>
              <a:rPr lang="en-US" altLang="ru-RU" sz="4800" dirty="0"/>
              <a:t>Average case: O</a:t>
            </a:r>
            <a:r>
              <a:rPr lang="ru-RU" altLang="ru-RU" sz="4800" dirty="0"/>
              <a:t>(1)</a:t>
            </a:r>
            <a:r>
              <a:rPr lang="en-US" altLang="ru-RU" sz="4800" dirty="0"/>
              <a:t>, worst case: </a:t>
            </a:r>
            <a:r>
              <a:rPr lang="ru-RU" altLang="ru-RU" sz="4800" dirty="0"/>
              <a:t>O(</a:t>
            </a:r>
            <a:r>
              <a:rPr lang="ru-RU" altLang="ru-RU" sz="4800" dirty="0" err="1"/>
              <a:t>size</a:t>
            </a:r>
            <a:r>
              <a:rPr lang="ru-RU" altLang="ru-RU" sz="4800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29487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Устройство </a:t>
            </a:r>
            <a:r>
              <a:rPr lang="en-US" sz="8800" dirty="0" err="1"/>
              <a:t>unordered_set</a:t>
            </a:r>
            <a:endParaRPr lang="en-US" sz="8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F5A73F-EB5E-4BD8-8604-CC525BC06C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9338FF-A942-47D8-857D-58A3B1B97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874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Поиск в </a:t>
            </a:r>
            <a:r>
              <a:rPr lang="en-US" sz="8800" dirty="0" err="1"/>
              <a:t>unordered_set</a:t>
            </a:r>
            <a:r>
              <a:rPr lang="en-US" sz="8800" dirty="0"/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D1EECF0D-6AAB-4146-BC7D-F4F252FC4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91145" y="2736850"/>
            <a:ext cx="4158989" cy="87800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F1BD0D-8CE9-434D-819E-350A44B73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332E310-85E4-4E3A-AE36-C880A6071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2814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Поиск в </a:t>
            </a:r>
            <a:r>
              <a:rPr lang="en-US" sz="8800" dirty="0" err="1"/>
              <a:t>unordered_set</a:t>
            </a:r>
            <a:r>
              <a:rPr lang="en-US" sz="8800" dirty="0"/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3165041-963A-430D-8B67-9187AD8B2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1145" y="2738002"/>
            <a:ext cx="4148081" cy="87570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03CE0A-8DA9-40A8-AEDE-ECB1B587C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0304F81-1335-4A04-B9CD-DF0A6F026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6548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680A68-0269-472C-AAD4-7F6222CDC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6F4D95-5494-42D2-ACD8-653B54B19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Время работы поиска в</a:t>
            </a:r>
            <a:r>
              <a:rPr lang="en-US" dirty="0"/>
              <a:t> 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зависит от</a:t>
            </a:r>
            <a:r>
              <a:rPr lang="en-US" dirty="0"/>
              <a:t> </a:t>
            </a:r>
            <a:r>
              <a:rPr lang="ru-RU" dirty="0"/>
              <a:t>размера таблицы?</a:t>
            </a:r>
          </a:p>
        </p:txBody>
      </p:sp>
    </p:spTree>
    <p:extLst>
      <p:ext uri="{BB962C8B-B14F-4D97-AF65-F5344CB8AC3E}">
        <p14:creationId xmlns:p14="http://schemas.microsoft.com/office/powerpoint/2010/main" val="6568077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38</a:t>
            </a:fld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C1B9A-B311-4996-AFF1-E6BDE9B21F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6734" y="3405689"/>
            <a:ext cx="1093788" cy="109220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CD79D1-91FD-489D-894F-B024BF13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4696155"/>
            <a:ext cx="1092922" cy="1092922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C7ED237-D360-4C71-9614-BC335DD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5962461"/>
            <a:ext cx="1092922" cy="1092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568A7-6D63-41C7-963B-F2F07DA100F4}"/>
              </a:ext>
            </a:extLst>
          </p:cNvPr>
          <p:cNvSpPr/>
          <p:nvPr/>
        </p:nvSpPr>
        <p:spPr>
          <a:xfrm>
            <a:off x="3395950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F5AD0-09A3-4049-87F3-6931EDC234D9}"/>
              </a:ext>
            </a:extLst>
          </p:cNvPr>
          <p:cNvSpPr/>
          <p:nvPr/>
        </p:nvSpPr>
        <p:spPr>
          <a:xfrm>
            <a:off x="4709894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3559F-57B4-4940-AE56-A29CB9E710C8}"/>
              </a:ext>
            </a:extLst>
          </p:cNvPr>
          <p:cNvSpPr/>
          <p:nvPr/>
        </p:nvSpPr>
        <p:spPr>
          <a:xfrm>
            <a:off x="6023838" y="3631337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6852B-3197-40B7-84A9-BDFD5C60FBC4}"/>
              </a:ext>
            </a:extLst>
          </p:cNvPr>
          <p:cNvSpPr/>
          <p:nvPr/>
        </p:nvSpPr>
        <p:spPr>
          <a:xfrm>
            <a:off x="7337782" y="3631337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DE15-EE5C-403B-82FF-9F50B010FE49}"/>
              </a:ext>
            </a:extLst>
          </p:cNvPr>
          <p:cNvSpPr/>
          <p:nvPr/>
        </p:nvSpPr>
        <p:spPr>
          <a:xfrm>
            <a:off x="3395950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674CF-6F94-4E94-83E1-D9BD4BA3B112}"/>
              </a:ext>
            </a:extLst>
          </p:cNvPr>
          <p:cNvSpPr/>
          <p:nvPr/>
        </p:nvSpPr>
        <p:spPr>
          <a:xfrm>
            <a:off x="4709894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821ED-0585-4330-BFEC-798A82763FF7}"/>
              </a:ext>
            </a:extLst>
          </p:cNvPr>
          <p:cNvSpPr/>
          <p:nvPr/>
        </p:nvSpPr>
        <p:spPr>
          <a:xfrm>
            <a:off x="3395950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1F321-F3B8-4085-8BDA-E960E4E48357}"/>
              </a:ext>
            </a:extLst>
          </p:cNvPr>
          <p:cNvSpPr/>
          <p:nvPr/>
        </p:nvSpPr>
        <p:spPr>
          <a:xfrm>
            <a:off x="4709894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1626E-205E-4875-BDBF-E492E82BE354}"/>
              </a:ext>
            </a:extLst>
          </p:cNvPr>
          <p:cNvSpPr/>
          <p:nvPr/>
        </p:nvSpPr>
        <p:spPr>
          <a:xfrm>
            <a:off x="6058962" y="6259484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1934B-3507-472A-A807-002380AF74C3}"/>
              </a:ext>
            </a:extLst>
          </p:cNvPr>
          <p:cNvSpPr/>
          <p:nvPr/>
        </p:nvSpPr>
        <p:spPr>
          <a:xfrm>
            <a:off x="7390468" y="6209664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B11BD-87B8-42CE-A8DD-15E378FD50A1}"/>
              </a:ext>
            </a:extLst>
          </p:cNvPr>
          <p:cNvSpPr/>
          <p:nvPr/>
        </p:nvSpPr>
        <p:spPr>
          <a:xfrm>
            <a:off x="8721974" y="6209664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61C588E3-9F99-4808-AA19-C72219A3EC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3404967"/>
            <a:ext cx="1092922" cy="1092922"/>
          </a:xfrm>
          <a:prstGeom prst="rect">
            <a:avLst/>
          </a:prstGeo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7547452B-2002-46D0-B9BA-722A1090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4671273"/>
            <a:ext cx="1092922" cy="1092922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999572FC-B691-44AE-9012-8F5F5C6B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28952" y="5937579"/>
            <a:ext cx="1092922" cy="1092922"/>
          </a:xfrm>
          <a:prstGeom prst="rect">
            <a:avLst/>
          </a:prstGeom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24F89387-7473-40C6-8CAA-BAEF28EE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64076" y="7203999"/>
            <a:ext cx="1092922" cy="1092922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26AC943A-3E21-44AE-8ECD-1417FE1E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64076" y="8470305"/>
            <a:ext cx="1092922" cy="1092922"/>
          </a:xfrm>
          <a:prstGeom prst="rect">
            <a:avLst/>
          </a:prstGeom>
        </p:spPr>
      </p:pic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85D924B0-7A3F-4143-9358-BD07A17D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9736611"/>
            <a:ext cx="1092922" cy="1092922"/>
          </a:xfrm>
          <a:prstGeom prst="rect">
            <a:avLst/>
          </a:prstGeom>
        </p:spPr>
      </p:pic>
      <p:pic>
        <p:nvPicPr>
          <p:cNvPr id="28" name="Content Placeholder 7">
            <a:extLst>
              <a:ext uri="{FF2B5EF4-FFF2-40B4-BE49-F238E27FC236}">
                <a16:creationId xmlns:a16="http://schemas.microsoft.com/office/drawing/2014/main" id="{2ED26E08-2CFA-4627-94E1-D3641A670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28952" y="11139740"/>
            <a:ext cx="1092922" cy="109292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2EE8E24-6774-4123-9167-E1AA32DA5937}"/>
              </a:ext>
            </a:extLst>
          </p:cNvPr>
          <p:cNvSpPr/>
          <p:nvPr/>
        </p:nvSpPr>
        <p:spPr>
          <a:xfrm>
            <a:off x="14767324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FABFB4-1BDE-479E-ABD1-2004C9165BEB}"/>
              </a:ext>
            </a:extLst>
          </p:cNvPr>
          <p:cNvSpPr/>
          <p:nvPr/>
        </p:nvSpPr>
        <p:spPr>
          <a:xfrm>
            <a:off x="16081268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179FE7-854B-4948-8DBC-73EC37D81612}"/>
              </a:ext>
            </a:extLst>
          </p:cNvPr>
          <p:cNvSpPr/>
          <p:nvPr/>
        </p:nvSpPr>
        <p:spPr>
          <a:xfrm>
            <a:off x="16081268" y="10046419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202695-5077-4A9C-B0D9-D0D3BB704A2E}"/>
              </a:ext>
            </a:extLst>
          </p:cNvPr>
          <p:cNvSpPr/>
          <p:nvPr/>
        </p:nvSpPr>
        <p:spPr>
          <a:xfrm>
            <a:off x="14767324" y="8799328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2485EB-C4C6-42D7-865E-AB88C0125170}"/>
              </a:ext>
            </a:extLst>
          </p:cNvPr>
          <p:cNvSpPr/>
          <p:nvPr/>
        </p:nvSpPr>
        <p:spPr>
          <a:xfrm>
            <a:off x="14767324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7C1670-BB6D-4836-B361-5374D1419FF7}"/>
              </a:ext>
            </a:extLst>
          </p:cNvPr>
          <p:cNvSpPr/>
          <p:nvPr/>
        </p:nvSpPr>
        <p:spPr>
          <a:xfrm>
            <a:off x="16081268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C60ED8-5A1A-4106-AF99-23910CE2EBB5}"/>
              </a:ext>
            </a:extLst>
          </p:cNvPr>
          <p:cNvSpPr/>
          <p:nvPr/>
        </p:nvSpPr>
        <p:spPr>
          <a:xfrm>
            <a:off x="14767324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CAAB19-097D-42F8-A5C8-A422DCF88D80}"/>
              </a:ext>
            </a:extLst>
          </p:cNvPr>
          <p:cNvSpPr/>
          <p:nvPr/>
        </p:nvSpPr>
        <p:spPr>
          <a:xfrm>
            <a:off x="16081268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D0D9BE-48B7-4914-9E0B-C351DF1EA028}"/>
              </a:ext>
            </a:extLst>
          </p:cNvPr>
          <p:cNvSpPr/>
          <p:nvPr/>
        </p:nvSpPr>
        <p:spPr>
          <a:xfrm>
            <a:off x="14767324" y="10046419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FCD79B-4A70-4923-9633-940363252886}"/>
              </a:ext>
            </a:extLst>
          </p:cNvPr>
          <p:cNvSpPr/>
          <p:nvPr/>
        </p:nvSpPr>
        <p:spPr>
          <a:xfrm>
            <a:off x="14767324" y="11427850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D2BCA1-E5FB-4BDB-97A6-2AA43731DED0}"/>
              </a:ext>
            </a:extLst>
          </p:cNvPr>
          <p:cNvSpPr/>
          <p:nvPr/>
        </p:nvSpPr>
        <p:spPr>
          <a:xfrm>
            <a:off x="14767324" y="7552351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210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133F-B64D-4F04-B018-F6994072A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BD074-A2B1-465F-A6B0-C7D5EE7F8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4B3F5-FE5E-4E86-9F5A-594E51705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39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6C659BE-D423-43C2-9A57-6A0FF49F0F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𝑙𝑜𝑎𝑑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𝑓𝑎𝑐𝑡𝑜𝑟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sz="4800" dirty="0"/>
                  <a:t>, </a:t>
                </a:r>
                <a:r>
                  <a:rPr lang="ru-RU" sz="4800" dirty="0"/>
                  <a:t>где </a:t>
                </a:r>
              </a:p>
              <a:p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4800" dirty="0"/>
                  <a:t> — </a:t>
                </a:r>
                <a:r>
                  <a:rPr lang="ru-RU" sz="4800" dirty="0"/>
                  <a:t>число элементов в хеш-таблице,</a:t>
                </a:r>
              </a:p>
              <a:p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4800" dirty="0"/>
                  <a:t> — </a:t>
                </a:r>
                <a:r>
                  <a:rPr lang="ru-RU" sz="4800" dirty="0"/>
                  <a:t>число </a:t>
                </a:r>
                <a:r>
                  <a:rPr lang="ru-RU" sz="4800" dirty="0" err="1"/>
                  <a:t>бакетов</a:t>
                </a:r>
                <a:r>
                  <a:rPr lang="ru-RU" sz="4800" dirty="0"/>
                  <a:t> в</a:t>
                </a:r>
                <a:r>
                  <a:rPr lang="en-US" sz="4800" dirty="0"/>
                  <a:t> </a:t>
                </a:r>
                <a:r>
                  <a:rPr lang="ru-RU" sz="4800" dirty="0"/>
                  <a:t>хеш-таблице</a:t>
                </a:r>
                <a:endParaRPr lang="en-US" sz="4800" dirty="0"/>
              </a:p>
              <a:p>
                <a:endParaRPr lang="en-US" sz="4800" dirty="0"/>
              </a:p>
              <a:p>
                <a:pPr lvl="2"/>
                <a:r>
                  <a:rPr lang="en-US" sz="4800" dirty="0"/>
                  <a:t>Load factor </a:t>
                </a:r>
                <a:r>
                  <a:rPr lang="ru-RU" sz="4800" dirty="0"/>
                  <a:t>задаёт среднюю длину цепочки в хеш-таблице</a:t>
                </a:r>
              </a:p>
              <a:p>
                <a:pPr lvl="2"/>
                <a:r>
                  <a:rPr lang="ru-RU" sz="4800" dirty="0"/>
                  <a:t>Если </a:t>
                </a:r>
                <a:r>
                  <a:rPr lang="en-US" sz="4800" dirty="0"/>
                  <a:t>load factor </a:t>
                </a:r>
                <a:r>
                  <a:rPr lang="ru-RU" sz="4800" dirty="0"/>
                  <a:t>достигает высокого значения, мы выполняем рехеширование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6C659BE-D423-43C2-9A57-6A0FF49F0F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99" t="-2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67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C259B-48F4-46D0-B7A3-1F8623BE0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Дефолты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F0765-B79F-4D01-8401-1298F9840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C067-45D5-47C5-9DC9-45D3817E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8BDF63-120C-4BB2-8543-8643BDCD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sz="4800" dirty="0"/>
              <a:t>vector — </a:t>
            </a:r>
            <a:r>
              <a:rPr lang="ru-RU" sz="4800" dirty="0"/>
              <a:t>для хранения последовательности элементов</a:t>
            </a:r>
          </a:p>
          <a:p>
            <a:pPr lvl="2"/>
            <a:r>
              <a:rPr lang="en-US" sz="4800" dirty="0" err="1"/>
              <a:t>unordered_map</a:t>
            </a:r>
            <a:r>
              <a:rPr lang="en-US" sz="4800" dirty="0"/>
              <a:t> — </a:t>
            </a:r>
            <a:r>
              <a:rPr lang="ru-RU" sz="4800" dirty="0"/>
              <a:t>для словаря</a:t>
            </a:r>
            <a:r>
              <a:rPr lang="en-US" sz="4800" dirty="0"/>
              <a:t>  </a:t>
            </a:r>
            <a:endParaRPr lang="ru-RU" sz="4800" dirty="0"/>
          </a:p>
          <a:p>
            <a:pPr lvl="2"/>
            <a:endParaRPr lang="ru-RU" sz="4800" dirty="0"/>
          </a:p>
          <a:p>
            <a:r>
              <a:rPr lang="ru-RU" sz="4800" dirty="0"/>
              <a:t>Они используются, потому что являются наиболее эффективными для своего применения</a:t>
            </a:r>
          </a:p>
        </p:txBody>
      </p:sp>
    </p:spTree>
    <p:extLst>
      <p:ext uri="{BB962C8B-B14F-4D97-AF65-F5344CB8AC3E}">
        <p14:creationId xmlns:p14="http://schemas.microsoft.com/office/powerpoint/2010/main" val="2760971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E199-477D-4A9C-9E0E-C97D4266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 и </a:t>
            </a:r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D23B-556B-41DC-9104-C3636AC49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A47AF-F311-4DA4-8AEB-FB430DD6D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40</a:t>
            </a:fld>
            <a:endParaRPr lang="ru-RU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4421154-C417-49F6-A0D9-F5B6188D06B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48471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CC3E-4432-46C5-98B8-E92FBB81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Длины цепочек в </a:t>
            </a:r>
            <a:r>
              <a:rPr lang="en-US" dirty="0" err="1"/>
              <a:t>unordered_set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D1C902-8EFD-473C-8893-7BC8D690D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4372C-31C5-4EE5-BB6F-F50C95E90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41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128CA5-8D50-4AF4-98E6-2D626823B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sz="4800" dirty="0"/>
              <a:t>При равномерности хеш-функции и </a:t>
            </a:r>
            <a:r>
              <a:rPr lang="ru-RU" sz="4800" dirty="0" err="1"/>
              <a:t>равновероятности</a:t>
            </a:r>
            <a:r>
              <a:rPr lang="ru-RU" sz="4800" dirty="0"/>
              <a:t> всех</a:t>
            </a:r>
          </a:p>
          <a:p>
            <a:pPr lvl="1"/>
            <a:r>
              <a:rPr lang="ru-RU" sz="4800" dirty="0"/>
              <a:t>ключей длины цепочек не превышают </a:t>
            </a:r>
            <a:r>
              <a:rPr lang="ru-RU" sz="4800" dirty="0" err="1"/>
              <a:t>load_factor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792526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E175-D893-4FB0-8921-0E0E0955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585A7-192C-4614-9AD6-50052491A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86986-FF97-40FE-9C8F-39B802FB5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42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9420E1-1C13-404F-B4A0-251451314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sz="4800" dirty="0"/>
              <a:t>float </a:t>
            </a:r>
            <a:r>
              <a:rPr lang="en-US" sz="4800" dirty="0" err="1"/>
              <a:t>load_factor</a:t>
            </a:r>
            <a:r>
              <a:rPr lang="en-US" sz="4800" dirty="0"/>
              <a:t>() – </a:t>
            </a:r>
            <a:r>
              <a:rPr lang="ru-RU" sz="4800" dirty="0"/>
              <a:t>возвращает текущее значение </a:t>
            </a:r>
            <a:r>
              <a:rPr lang="en-US" sz="4800" dirty="0"/>
              <a:t>load factor</a:t>
            </a:r>
          </a:p>
          <a:p>
            <a:pPr lvl="2"/>
            <a:endParaRPr lang="ru-RU" sz="4800" dirty="0"/>
          </a:p>
          <a:p>
            <a:pPr lvl="2"/>
            <a:r>
              <a:rPr lang="en-US" sz="4800" dirty="0"/>
              <a:t>float </a:t>
            </a:r>
            <a:r>
              <a:rPr lang="en-US" sz="4800" dirty="0" err="1"/>
              <a:t>max_load_factor</a:t>
            </a:r>
            <a:r>
              <a:rPr lang="en-US" sz="4800" dirty="0"/>
              <a:t>() – </a:t>
            </a:r>
            <a:r>
              <a:rPr lang="ru-RU" sz="4800" dirty="0"/>
              <a:t>возвращает значение </a:t>
            </a:r>
            <a:r>
              <a:rPr lang="en-US" sz="4800" dirty="0"/>
              <a:t>load factor, </a:t>
            </a:r>
            <a:r>
              <a:rPr lang="ru-RU" sz="4800" dirty="0"/>
              <a:t>при достижении которого выполняется рехеширование</a:t>
            </a:r>
          </a:p>
          <a:p>
            <a:pPr lvl="2"/>
            <a:endParaRPr lang="ru-RU" sz="4800" dirty="0"/>
          </a:p>
          <a:p>
            <a:pPr lvl="2"/>
            <a:r>
              <a:rPr lang="en-US" sz="4800" dirty="0"/>
              <a:t>void </a:t>
            </a:r>
            <a:r>
              <a:rPr lang="en-US" sz="4800" dirty="0" err="1"/>
              <a:t>max_load_factor</a:t>
            </a:r>
            <a:r>
              <a:rPr lang="en-US" sz="4800" dirty="0"/>
              <a:t>(float) — </a:t>
            </a:r>
            <a:r>
              <a:rPr lang="ru-RU" sz="4800" dirty="0"/>
              <a:t>позволяет задать пороговое значение </a:t>
            </a:r>
            <a:r>
              <a:rPr lang="en-US" sz="4800" dirty="0"/>
              <a:t>load factor</a:t>
            </a:r>
          </a:p>
          <a:p>
            <a:pPr marL="4037" lvl="2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7010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E175-D893-4FB0-8921-0E0E0955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::find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585A7-192C-4614-9AD6-50052491A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86986-FF97-40FE-9C8F-39B802FB5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43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49420E1-1C13-404F-B4A0-251451314C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87600" y="3429849"/>
                <a:ext cx="21224775" cy="8819301"/>
              </a:xfrm>
            </p:spPr>
            <p:txBody>
              <a:bodyPr/>
              <a:lstStyle/>
              <a:p>
                <a:pPr lvl="2"/>
                <a:r>
                  <a:rPr lang="ru-RU" sz="4800" dirty="0"/>
                  <a:t>Средняя длина цепочки в </a:t>
                </a:r>
                <a:r>
                  <a:rPr lang="en-US" sz="4800" dirty="0" err="1"/>
                  <a:t>unordered_set</a:t>
                </a:r>
                <a:r>
                  <a:rPr lang="en-US" sz="4800" dirty="0"/>
                  <a:t> </a:t>
                </a:r>
                <a:r>
                  <a:rPr lang="ru-RU" sz="4800" dirty="0"/>
                  <a:t>никогда не превосходит </a:t>
                </a:r>
                <a:r>
                  <a:rPr lang="en-US" sz="4800" dirty="0" err="1"/>
                  <a:t>max_load_factor</a:t>
                </a:r>
                <a:endParaRPr lang="en-US" sz="4800" dirty="0"/>
              </a:p>
              <a:p>
                <a:pPr lvl="2"/>
                <a:r>
                  <a:rPr lang="ru-RU" sz="4800" dirty="0"/>
                  <a:t>Поиск выполняется за длину цепочки, то есть в среднем за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4800" i="1" dirty="0" err="1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4800" i="1" dirty="0" err="1">
                        <a:latin typeface="Cambria Math" panose="02040503050406030204" pitchFamily="18" charset="0"/>
                      </a:rPr>
                      <m:t>⁡_</m:t>
                    </m:r>
                    <m:r>
                      <a:rPr lang="en-US" sz="4800" i="1" dirty="0" err="1">
                        <a:latin typeface="Cambria Math" panose="02040503050406030204" pitchFamily="18" charset="0"/>
                      </a:rPr>
                      <m:t>𝑙𝑜𝑎𝑑</m:t>
                    </m:r>
                    <m:r>
                      <a:rPr lang="en-US" sz="4800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4800" i="1" dirty="0" err="1">
                        <a:latin typeface="Cambria Math" panose="02040503050406030204" pitchFamily="18" charset="0"/>
                      </a:rPr>
                      <m:t>𝑓𝑎𝑐𝑡𝑜𝑟</m:t>
                    </m:r>
                    <m:r>
                      <a:rPr lang="en-US" sz="4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/>
              </a:p>
              <a:p>
                <a:pPr lvl="2"/>
                <a:r>
                  <a:rPr lang="en-US" sz="4800" dirty="0" err="1"/>
                  <a:t>max_load_factor</a:t>
                </a:r>
                <a:r>
                  <a:rPr lang="en-US" sz="4800" dirty="0"/>
                  <a:t> </a:t>
                </a:r>
                <a:r>
                  <a:rPr lang="ru-RU" sz="4800" dirty="0"/>
                  <a:t>не зависит от заполненности таблицы</a:t>
                </a:r>
              </a:p>
              <a:p>
                <a:pPr lvl="2"/>
                <a:r>
                  <a:rPr lang="ru-RU" sz="4800" dirty="0"/>
                  <a:t>Значит, время поиска не зависит от числа элементов в таблице</a:t>
                </a:r>
              </a:p>
              <a:p>
                <a:pPr lvl="2"/>
                <a:r>
                  <a:rPr lang="ru-RU" sz="4800" dirty="0"/>
                  <a:t>Значит, </a:t>
                </a:r>
                <a:r>
                  <a:rPr lang="en-US" sz="4800" dirty="0" err="1"/>
                  <a:t>unordered_set</a:t>
                </a:r>
                <a:r>
                  <a:rPr lang="en-US" sz="4800" dirty="0"/>
                  <a:t>::find </a:t>
                </a:r>
                <a:r>
                  <a:rPr lang="ru-RU" sz="4800" dirty="0"/>
                  <a:t>работает за</a:t>
                </a:r>
                <a:r>
                  <a:rPr lang="en-US" sz="4800" dirty="0"/>
                  <a:t> 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в</a:t>
                </a:r>
                <a:r>
                  <a:rPr lang="en-US" sz="4800" dirty="0"/>
                  <a:t> </a:t>
                </a:r>
                <a:r>
                  <a:rPr lang="ru-RU" sz="4800" dirty="0"/>
                  <a:t>среднем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49420E1-1C13-404F-B4A0-251451314C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7600" y="3429849"/>
                <a:ext cx="21224775" cy="8819301"/>
              </a:xfrm>
              <a:blipFill>
                <a:blip r:embed="rId2"/>
                <a:stretch>
                  <a:fillRect l="-2499" t="-60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039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632F-74C6-4F4D-A1EB-416FCDC5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хеш-функции и длины цепочек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80573D-413E-44B8-8968-1EC5FAAD0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D0116-2222-418A-8F16-2018599E9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44</a:t>
            </a:fld>
            <a:endParaRPr lang="ru-R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0F4648E-7630-41BF-A4C9-BC5517AD9F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2569356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7799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AC318-2643-438C-BE3D-4C62CD73C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634AD-376A-444B-8362-59A906E1D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45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61289-2E78-431E-928D-F1FA8D78F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Равномерность хеш-функции важна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729DDD-D40F-40B6-9E03-8DE7896CA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NonuniformHash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operator()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&gt;()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lnSpc>
                <a:spcPct val="100000"/>
              </a:lnSpc>
            </a:pP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unordered_set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NonuniformHash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max_load_factor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max_load_factor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item_count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3059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60A8-3665-4A29-9159-8CAC07C1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447389"/>
            <a:ext cx="21232812" cy="1454697"/>
          </a:xfrm>
        </p:spPr>
        <p:txBody>
          <a:bodyPr/>
          <a:lstStyle/>
          <a:p>
            <a:r>
              <a:rPr lang="ru-RU" dirty="0"/>
              <a:t>Равномерность хеш-функции важна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04974E-074E-44AC-B4C2-11F32E85A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25E60-64D3-4241-9404-66B691E6B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46</a:t>
            </a:fld>
            <a:endParaRPr lang="ru-R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D95D0DC-0899-44F3-89C5-BAA158DD2B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2732966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9492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980F6-3F0A-4F89-9755-A0B826A7F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62E099-6348-4966-B44F-CA1089E02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::insert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31777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30A3A1D0-9F2D-4D1E-9C30-693B11F8097B}"/>
              </a:ext>
            </a:extLst>
          </p:cNvPr>
          <p:cNvSpPr txBox="1">
            <a:spLocks/>
          </p:cNvSpPr>
          <p:nvPr/>
        </p:nvSpPr>
        <p:spPr>
          <a:xfrm>
            <a:off x="11704320" y="3429849"/>
            <a:ext cx="11108055" cy="8819301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ru-RU" dirty="0"/>
              <a:t>Вычислили </a:t>
            </a:r>
            <a:r>
              <a:rPr lang="ru-RU" dirty="0" err="1"/>
              <a:t>хеш</a:t>
            </a:r>
            <a:r>
              <a:rPr lang="ru-RU" dirty="0"/>
              <a:t> — </a:t>
            </a:r>
            <a:r>
              <a:rPr lang="en-US" dirty="0"/>
              <a:t>O(1)</a:t>
            </a:r>
            <a:endParaRPr lang="ru-RU" dirty="0"/>
          </a:p>
          <a:p>
            <a:pPr lvl="3"/>
            <a:r>
              <a:rPr lang="ru-RU" dirty="0"/>
              <a:t>Выбрали по нему </a:t>
            </a:r>
            <a:r>
              <a:rPr lang="ru-RU" dirty="0" err="1"/>
              <a:t>бакет</a:t>
            </a:r>
            <a:r>
              <a:rPr lang="en-US" dirty="0"/>
              <a:t> — O(1)</a:t>
            </a:r>
            <a:endParaRPr lang="ru-RU" dirty="0"/>
          </a:p>
          <a:p>
            <a:pPr lvl="3"/>
            <a:r>
              <a:rPr lang="ru-RU" dirty="0"/>
              <a:t>Вставили в связный список</a:t>
            </a:r>
            <a:r>
              <a:rPr lang="en-US" dirty="0"/>
              <a:t> — O(1)</a:t>
            </a:r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C1B9A-B311-4996-AFF1-E6BDE9B21F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3384495"/>
            <a:ext cx="1092200" cy="109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unordered_set</a:t>
            </a:r>
            <a:r>
              <a:rPr lang="en-US" dirty="0"/>
              <a:t>::insert — </a:t>
            </a:r>
            <a:r>
              <a:rPr lang="ru-RU" dirty="0"/>
              <a:t>чистое</a:t>
            </a:r>
            <a:r>
              <a:rPr lang="en-US" dirty="0"/>
              <a:t> O(1)?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48</a:t>
            </a:fld>
            <a:endParaRPr lang="ru-RU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CD79D1-91FD-489D-894F-B024BF13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4696155"/>
            <a:ext cx="1092922" cy="1092922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C7ED237-D360-4C71-9614-BC335DD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5962461"/>
            <a:ext cx="1092922" cy="1092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568A7-6D63-41C7-963B-F2F07DA100F4}"/>
              </a:ext>
            </a:extLst>
          </p:cNvPr>
          <p:cNvSpPr/>
          <p:nvPr/>
        </p:nvSpPr>
        <p:spPr>
          <a:xfrm>
            <a:off x="3395950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F5AD0-09A3-4049-87F3-6931EDC234D9}"/>
              </a:ext>
            </a:extLst>
          </p:cNvPr>
          <p:cNvSpPr/>
          <p:nvPr/>
        </p:nvSpPr>
        <p:spPr>
          <a:xfrm>
            <a:off x="4709894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3559F-57B4-4940-AE56-A29CB9E710C8}"/>
              </a:ext>
            </a:extLst>
          </p:cNvPr>
          <p:cNvSpPr/>
          <p:nvPr/>
        </p:nvSpPr>
        <p:spPr>
          <a:xfrm>
            <a:off x="6023838" y="3631337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6852B-3197-40B7-84A9-BDFD5C60FBC4}"/>
              </a:ext>
            </a:extLst>
          </p:cNvPr>
          <p:cNvSpPr/>
          <p:nvPr/>
        </p:nvSpPr>
        <p:spPr>
          <a:xfrm>
            <a:off x="7337782" y="3631337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DE15-EE5C-403B-82FF-9F50B010FE49}"/>
              </a:ext>
            </a:extLst>
          </p:cNvPr>
          <p:cNvSpPr/>
          <p:nvPr/>
        </p:nvSpPr>
        <p:spPr>
          <a:xfrm>
            <a:off x="3395950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674CF-6F94-4E94-83E1-D9BD4BA3B112}"/>
              </a:ext>
            </a:extLst>
          </p:cNvPr>
          <p:cNvSpPr/>
          <p:nvPr/>
        </p:nvSpPr>
        <p:spPr>
          <a:xfrm>
            <a:off x="4709894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821ED-0585-4330-BFEC-798A82763FF7}"/>
              </a:ext>
            </a:extLst>
          </p:cNvPr>
          <p:cNvSpPr/>
          <p:nvPr/>
        </p:nvSpPr>
        <p:spPr>
          <a:xfrm>
            <a:off x="3395950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1F321-F3B8-4085-8BDA-E960E4E48357}"/>
              </a:ext>
            </a:extLst>
          </p:cNvPr>
          <p:cNvSpPr/>
          <p:nvPr/>
        </p:nvSpPr>
        <p:spPr>
          <a:xfrm>
            <a:off x="4709894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1626E-205E-4875-BDBF-E492E82BE354}"/>
              </a:ext>
            </a:extLst>
          </p:cNvPr>
          <p:cNvSpPr/>
          <p:nvPr/>
        </p:nvSpPr>
        <p:spPr>
          <a:xfrm>
            <a:off x="6058962" y="6259484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1934B-3507-472A-A807-002380AF74C3}"/>
              </a:ext>
            </a:extLst>
          </p:cNvPr>
          <p:cNvSpPr/>
          <p:nvPr/>
        </p:nvSpPr>
        <p:spPr>
          <a:xfrm>
            <a:off x="7390468" y="6209664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B11BD-87B8-42CE-A8DD-15E378FD50A1}"/>
              </a:ext>
            </a:extLst>
          </p:cNvPr>
          <p:cNvSpPr/>
          <p:nvPr/>
        </p:nvSpPr>
        <p:spPr>
          <a:xfrm>
            <a:off x="8721974" y="6209664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483A5B-11AD-4925-AA6C-4832ED693A4F}"/>
              </a:ext>
            </a:extLst>
          </p:cNvPr>
          <p:cNvSpPr/>
          <p:nvPr/>
        </p:nvSpPr>
        <p:spPr>
          <a:xfrm>
            <a:off x="6023838" y="4943358"/>
            <a:ext cx="598516" cy="598516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63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5EA08-EB60-4DF4-9726-83007BD8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Чистое </a:t>
            </a:r>
            <a:r>
              <a:rPr lang="en-US" dirty="0"/>
              <a:t>O(1)? — </a:t>
            </a:r>
            <a:r>
              <a:rPr lang="ru-RU" dirty="0"/>
              <a:t>Нет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21547-9D2B-41D3-B4C8-F68E6C03B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551BA-C9F2-4F40-870F-D22CB0791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49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85DC5E-56CE-4E55-BDD3-4227812C3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sz="4800" dirty="0"/>
              <a:t>Чтобы обеспечить уникальность, нужно сначала выполнить поиск</a:t>
            </a:r>
          </a:p>
          <a:p>
            <a:pPr lvl="2"/>
            <a:r>
              <a:rPr lang="ru-RU" sz="4800" dirty="0"/>
              <a:t>При вставке иногда выполняется рехеширование</a:t>
            </a:r>
            <a:endParaRPr lang="en-US" sz="4800" dirty="0"/>
          </a:p>
          <a:p>
            <a:pPr lvl="2"/>
            <a:endParaRPr lang="en-US" sz="4800" dirty="0"/>
          </a:p>
          <a:p>
            <a:pPr lvl="2"/>
            <a:endParaRPr lang="en-US" sz="4800" dirty="0"/>
          </a:p>
          <a:p>
            <a:pPr lvl="1"/>
            <a:r>
              <a:rPr lang="en-US" sz="4800" dirty="0"/>
              <a:t>cppreference.com:</a:t>
            </a:r>
            <a:endParaRPr lang="ru-RU" sz="4800" dirty="0"/>
          </a:p>
          <a:p>
            <a:pPr lvl="1"/>
            <a:endParaRPr lang="en-US" sz="4800" dirty="0"/>
          </a:p>
          <a:p>
            <a:pPr lvl="2"/>
            <a:r>
              <a:rPr lang="ru-RU" sz="4800" dirty="0"/>
              <a:t>вставка — </a:t>
            </a:r>
            <a:r>
              <a:rPr lang="ru-RU" altLang="ru-RU" sz="4800" dirty="0" err="1"/>
              <a:t>Average</a:t>
            </a:r>
            <a:r>
              <a:rPr lang="ru-RU" altLang="ru-RU" sz="4800" dirty="0"/>
              <a:t> </a:t>
            </a:r>
            <a:r>
              <a:rPr lang="ru-RU" altLang="ru-RU" sz="4800" dirty="0" err="1"/>
              <a:t>case</a:t>
            </a:r>
            <a:r>
              <a:rPr lang="ru-RU" altLang="ru-RU" sz="4800" dirty="0"/>
              <a:t>: O(1), </a:t>
            </a:r>
            <a:r>
              <a:rPr lang="ru-RU" altLang="ru-RU" sz="4800" dirty="0" err="1"/>
              <a:t>worst</a:t>
            </a:r>
            <a:r>
              <a:rPr lang="ru-RU" altLang="ru-RU" sz="4800" dirty="0"/>
              <a:t> </a:t>
            </a:r>
            <a:r>
              <a:rPr lang="ru-RU" altLang="ru-RU" sz="4800" dirty="0" err="1"/>
              <a:t>case</a:t>
            </a:r>
            <a:r>
              <a:rPr lang="en-US" altLang="ru-RU" sz="4800" dirty="0"/>
              <a:t>: </a:t>
            </a:r>
            <a:r>
              <a:rPr lang="ru-RU" altLang="ru-RU" sz="4800" dirty="0"/>
              <a:t>O(</a:t>
            </a:r>
            <a:r>
              <a:rPr lang="ru-RU" altLang="ru-RU" sz="4800" dirty="0" err="1"/>
              <a:t>size</a:t>
            </a:r>
            <a:r>
              <a:rPr lang="ru-RU" altLang="ru-RU" sz="4800" dirty="0"/>
              <a:t>())</a:t>
            </a:r>
            <a:endParaRPr lang="en-US" altLang="ru-RU" sz="4800" dirty="0"/>
          </a:p>
          <a:p>
            <a:pPr lvl="2"/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046205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1689F-B90C-4136-B914-A29F136E6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5C948-B0CA-4B0B-A460-46B05467B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2830-C735-4A02-950B-CBF6B586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«Наиболее эффективными» — это как?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D3C70-10CF-41B2-AA5F-9CCC1BC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4800" dirty="0"/>
              <a:t>vector</a:t>
            </a:r>
            <a:endParaRPr lang="ru-RU" sz="4800" dirty="0"/>
          </a:p>
          <a:p>
            <a:pPr marL="36" lvl="1" indent="0">
              <a:buNone/>
            </a:pPr>
            <a:endParaRPr lang="en-US" sz="4800" dirty="0"/>
          </a:p>
          <a:p>
            <a:pPr lvl="2"/>
            <a:r>
              <a:rPr lang="en-US" sz="4800" dirty="0" err="1"/>
              <a:t>push_back</a:t>
            </a:r>
            <a:r>
              <a:rPr lang="en-US" sz="4800" dirty="0"/>
              <a:t> — O(1)</a:t>
            </a:r>
          </a:p>
          <a:p>
            <a:pPr lvl="2"/>
            <a:r>
              <a:rPr lang="ru-RU" sz="4800" dirty="0"/>
              <a:t>Итерация — </a:t>
            </a:r>
            <a:r>
              <a:rPr lang="en-US" sz="4800" dirty="0"/>
              <a:t>O(N), cache friendly</a:t>
            </a:r>
            <a:endParaRPr lang="ru-RU" sz="4800" dirty="0"/>
          </a:p>
          <a:p>
            <a:pPr lvl="2"/>
            <a:r>
              <a:rPr lang="ru-RU" sz="4800" dirty="0"/>
              <a:t>Обращение по индексу — </a:t>
            </a:r>
            <a:r>
              <a:rPr lang="en-US" sz="4800" dirty="0"/>
              <a:t>O(1)</a:t>
            </a:r>
            <a:endParaRPr lang="ru-RU" sz="4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451AC1-997A-45E9-88B6-A62DD3B17A4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sz="4800" dirty="0" err="1"/>
              <a:t>unordered_map</a:t>
            </a:r>
            <a:endParaRPr lang="ru-RU" sz="4800" dirty="0"/>
          </a:p>
          <a:p>
            <a:pPr lvl="1"/>
            <a:endParaRPr lang="en-US" sz="4800" dirty="0"/>
          </a:p>
          <a:p>
            <a:pPr lvl="2"/>
            <a:r>
              <a:rPr lang="ru-RU" sz="4800" dirty="0"/>
              <a:t>вставка </a:t>
            </a:r>
            <a:r>
              <a:rPr lang="en-US" sz="4800" dirty="0"/>
              <a:t>— O(1)</a:t>
            </a:r>
            <a:endParaRPr lang="ru-RU" sz="4800" dirty="0"/>
          </a:p>
          <a:p>
            <a:pPr lvl="2"/>
            <a:r>
              <a:rPr lang="ru-RU" sz="4800" dirty="0"/>
              <a:t>поиск по значению </a:t>
            </a:r>
            <a:r>
              <a:rPr lang="en-US" sz="4800" dirty="0"/>
              <a:t>— O(1)</a:t>
            </a:r>
          </a:p>
          <a:p>
            <a:pPr lvl="2"/>
            <a:r>
              <a:rPr lang="ru-RU" sz="4800" dirty="0"/>
              <a:t>удаление </a:t>
            </a:r>
            <a:r>
              <a:rPr lang="en-US" sz="4800" dirty="0"/>
              <a:t>— O(1)</a:t>
            </a:r>
            <a:endParaRPr lang="ru-RU" sz="4800" dirty="0"/>
          </a:p>
          <a:p>
            <a:pPr lvl="2"/>
            <a:r>
              <a:rPr lang="ru-RU" sz="4800" dirty="0"/>
              <a:t>Итерация — </a:t>
            </a:r>
            <a:r>
              <a:rPr lang="en-US" sz="4800" dirty="0"/>
              <a:t>O(N) </a:t>
            </a:r>
          </a:p>
          <a:p>
            <a:pPr lvl="2"/>
            <a:endParaRPr lang="en-US" sz="4800" dirty="0"/>
          </a:p>
          <a:p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821354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50</a:t>
            </a:fld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C1B9A-B311-4996-AFF1-E6BDE9B21F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6734" y="3405689"/>
            <a:ext cx="1093788" cy="109220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CD79D1-91FD-489D-894F-B024BF13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4696155"/>
            <a:ext cx="1092922" cy="1092922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C7ED237-D360-4C71-9614-BC335DD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5962461"/>
            <a:ext cx="1092922" cy="1092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568A7-6D63-41C7-963B-F2F07DA100F4}"/>
              </a:ext>
            </a:extLst>
          </p:cNvPr>
          <p:cNvSpPr/>
          <p:nvPr/>
        </p:nvSpPr>
        <p:spPr>
          <a:xfrm>
            <a:off x="3395950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F5AD0-09A3-4049-87F3-6931EDC234D9}"/>
              </a:ext>
            </a:extLst>
          </p:cNvPr>
          <p:cNvSpPr/>
          <p:nvPr/>
        </p:nvSpPr>
        <p:spPr>
          <a:xfrm>
            <a:off x="4709894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3559F-57B4-4940-AE56-A29CB9E710C8}"/>
              </a:ext>
            </a:extLst>
          </p:cNvPr>
          <p:cNvSpPr/>
          <p:nvPr/>
        </p:nvSpPr>
        <p:spPr>
          <a:xfrm>
            <a:off x="6023838" y="3631337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6852B-3197-40B7-84A9-BDFD5C60FBC4}"/>
              </a:ext>
            </a:extLst>
          </p:cNvPr>
          <p:cNvSpPr/>
          <p:nvPr/>
        </p:nvSpPr>
        <p:spPr>
          <a:xfrm>
            <a:off x="7337782" y="3631337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DE15-EE5C-403B-82FF-9F50B010FE49}"/>
              </a:ext>
            </a:extLst>
          </p:cNvPr>
          <p:cNvSpPr/>
          <p:nvPr/>
        </p:nvSpPr>
        <p:spPr>
          <a:xfrm>
            <a:off x="3395950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674CF-6F94-4E94-83E1-D9BD4BA3B112}"/>
              </a:ext>
            </a:extLst>
          </p:cNvPr>
          <p:cNvSpPr/>
          <p:nvPr/>
        </p:nvSpPr>
        <p:spPr>
          <a:xfrm>
            <a:off x="4709894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821ED-0585-4330-BFEC-798A82763FF7}"/>
              </a:ext>
            </a:extLst>
          </p:cNvPr>
          <p:cNvSpPr/>
          <p:nvPr/>
        </p:nvSpPr>
        <p:spPr>
          <a:xfrm>
            <a:off x="3395950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1F321-F3B8-4085-8BDA-E960E4E48357}"/>
              </a:ext>
            </a:extLst>
          </p:cNvPr>
          <p:cNvSpPr/>
          <p:nvPr/>
        </p:nvSpPr>
        <p:spPr>
          <a:xfrm>
            <a:off x="4709894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1626E-205E-4875-BDBF-E492E82BE354}"/>
              </a:ext>
            </a:extLst>
          </p:cNvPr>
          <p:cNvSpPr/>
          <p:nvPr/>
        </p:nvSpPr>
        <p:spPr>
          <a:xfrm>
            <a:off x="6058962" y="6259484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1934B-3507-472A-A807-002380AF74C3}"/>
              </a:ext>
            </a:extLst>
          </p:cNvPr>
          <p:cNvSpPr/>
          <p:nvPr/>
        </p:nvSpPr>
        <p:spPr>
          <a:xfrm>
            <a:off x="7390468" y="6209664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B11BD-87B8-42CE-A8DD-15E378FD50A1}"/>
              </a:ext>
            </a:extLst>
          </p:cNvPr>
          <p:cNvSpPr/>
          <p:nvPr/>
        </p:nvSpPr>
        <p:spPr>
          <a:xfrm>
            <a:off x="8721974" y="6209664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61C588E3-9F99-4808-AA19-C72219A3EC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3404967"/>
            <a:ext cx="1092922" cy="1092922"/>
          </a:xfrm>
          <a:prstGeom prst="rect">
            <a:avLst/>
          </a:prstGeo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7547452B-2002-46D0-B9BA-722A1090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4671273"/>
            <a:ext cx="1092922" cy="1092922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999572FC-B691-44AE-9012-8F5F5C6B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28952" y="5937579"/>
            <a:ext cx="1092922" cy="1092922"/>
          </a:xfrm>
          <a:prstGeom prst="rect">
            <a:avLst/>
          </a:prstGeom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24F89387-7473-40C6-8CAA-BAEF28EE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64076" y="7203999"/>
            <a:ext cx="1092922" cy="1092922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26AC943A-3E21-44AE-8ECD-1417FE1E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64076" y="8470305"/>
            <a:ext cx="1092922" cy="1092922"/>
          </a:xfrm>
          <a:prstGeom prst="rect">
            <a:avLst/>
          </a:prstGeom>
        </p:spPr>
      </p:pic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85D924B0-7A3F-4143-9358-BD07A17D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9736611"/>
            <a:ext cx="1092922" cy="1092922"/>
          </a:xfrm>
          <a:prstGeom prst="rect">
            <a:avLst/>
          </a:prstGeom>
        </p:spPr>
      </p:pic>
      <p:pic>
        <p:nvPicPr>
          <p:cNvPr id="28" name="Content Placeholder 7">
            <a:extLst>
              <a:ext uri="{FF2B5EF4-FFF2-40B4-BE49-F238E27FC236}">
                <a16:creationId xmlns:a16="http://schemas.microsoft.com/office/drawing/2014/main" id="{2ED26E08-2CFA-4627-94E1-D3641A670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28952" y="11139740"/>
            <a:ext cx="1092922" cy="109292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2EE8E24-6774-4123-9167-E1AA32DA5937}"/>
              </a:ext>
            </a:extLst>
          </p:cNvPr>
          <p:cNvSpPr/>
          <p:nvPr/>
        </p:nvSpPr>
        <p:spPr>
          <a:xfrm>
            <a:off x="14767324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FABFB4-1BDE-479E-ABD1-2004C9165BEB}"/>
              </a:ext>
            </a:extLst>
          </p:cNvPr>
          <p:cNvSpPr/>
          <p:nvPr/>
        </p:nvSpPr>
        <p:spPr>
          <a:xfrm>
            <a:off x="16081268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179FE7-854B-4948-8DBC-73EC37D81612}"/>
              </a:ext>
            </a:extLst>
          </p:cNvPr>
          <p:cNvSpPr/>
          <p:nvPr/>
        </p:nvSpPr>
        <p:spPr>
          <a:xfrm>
            <a:off x="16081268" y="10046419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202695-5077-4A9C-B0D9-D0D3BB704A2E}"/>
              </a:ext>
            </a:extLst>
          </p:cNvPr>
          <p:cNvSpPr/>
          <p:nvPr/>
        </p:nvSpPr>
        <p:spPr>
          <a:xfrm>
            <a:off x="14767324" y="8799328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2485EB-C4C6-42D7-865E-AB88C0125170}"/>
              </a:ext>
            </a:extLst>
          </p:cNvPr>
          <p:cNvSpPr/>
          <p:nvPr/>
        </p:nvSpPr>
        <p:spPr>
          <a:xfrm>
            <a:off x="14767324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7C1670-BB6D-4836-B361-5374D1419FF7}"/>
              </a:ext>
            </a:extLst>
          </p:cNvPr>
          <p:cNvSpPr/>
          <p:nvPr/>
        </p:nvSpPr>
        <p:spPr>
          <a:xfrm>
            <a:off x="16081268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C60ED8-5A1A-4106-AF99-23910CE2EBB5}"/>
              </a:ext>
            </a:extLst>
          </p:cNvPr>
          <p:cNvSpPr/>
          <p:nvPr/>
        </p:nvSpPr>
        <p:spPr>
          <a:xfrm>
            <a:off x="14767324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CAAB19-097D-42F8-A5C8-A422DCF88D80}"/>
              </a:ext>
            </a:extLst>
          </p:cNvPr>
          <p:cNvSpPr/>
          <p:nvPr/>
        </p:nvSpPr>
        <p:spPr>
          <a:xfrm>
            <a:off x="16081268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D0D9BE-48B7-4914-9E0B-C351DF1EA028}"/>
              </a:ext>
            </a:extLst>
          </p:cNvPr>
          <p:cNvSpPr/>
          <p:nvPr/>
        </p:nvSpPr>
        <p:spPr>
          <a:xfrm>
            <a:off x="14767324" y="10046419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FCD79B-4A70-4923-9633-940363252886}"/>
              </a:ext>
            </a:extLst>
          </p:cNvPr>
          <p:cNvSpPr/>
          <p:nvPr/>
        </p:nvSpPr>
        <p:spPr>
          <a:xfrm>
            <a:off x="14767324" y="11427850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D2BCA1-E5FB-4BDB-97A6-2AA43731DED0}"/>
              </a:ext>
            </a:extLst>
          </p:cNvPr>
          <p:cNvSpPr/>
          <p:nvPr/>
        </p:nvSpPr>
        <p:spPr>
          <a:xfrm>
            <a:off x="14767324" y="7552351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6841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E199-477D-4A9C-9E0E-C97D4266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 и </a:t>
            </a:r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D23B-556B-41DC-9104-C3636AC49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A47AF-F311-4DA4-8AEB-FB430DD6D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51</a:t>
            </a:fld>
            <a:endParaRPr lang="ru-RU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4421154-C417-49F6-A0D9-F5B6188D0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5307189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03034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184B-E2D1-4C35-B906-CDE1016E2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::insert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21D29-50B4-47CE-97C9-1BB319CE6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1E644-6191-4587-B2A4-7735A78FA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52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4D51FE-67B3-4177-A99F-56BD4C058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sz="4800" dirty="0"/>
              <a:t>При равномерности хеш-функции и </a:t>
            </a:r>
            <a:r>
              <a:rPr lang="ru-RU" sz="4800" dirty="0" err="1"/>
              <a:t>равновероятности</a:t>
            </a:r>
            <a:r>
              <a:rPr lang="ru-RU" sz="4800" dirty="0"/>
              <a:t> всех</a:t>
            </a:r>
          </a:p>
          <a:p>
            <a:pPr lvl="1"/>
            <a:r>
              <a:rPr lang="ru-RU" sz="4800" dirty="0"/>
              <a:t>ключей </a:t>
            </a:r>
            <a:r>
              <a:rPr lang="en-US" sz="4800" dirty="0" err="1"/>
              <a:t>unordered_set</a:t>
            </a:r>
            <a:r>
              <a:rPr lang="en-US" sz="4800" dirty="0"/>
              <a:t>::insert</a:t>
            </a:r>
            <a:r>
              <a:rPr lang="ru-RU" sz="4800" dirty="0"/>
              <a:t> работает за</a:t>
            </a:r>
            <a:r>
              <a:rPr lang="en-US" sz="4800" dirty="0"/>
              <a:t> </a:t>
            </a:r>
            <a:r>
              <a:rPr lang="ru-RU" sz="4800" dirty="0"/>
              <a:t>амортизированное </a:t>
            </a:r>
            <a:r>
              <a:rPr lang="en-US" sz="4800" dirty="0"/>
              <a:t>O(1)</a:t>
            </a:r>
          </a:p>
          <a:p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0415706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1F870-B1D3-4B0F-B712-2C88DDA2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D361FE-C95A-4E5F-B339-7A1AEC915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12259-D360-40EC-A173-EA7DADCC6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53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AAC9CF-7B65-40EB-BAEE-2D974B48E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sz="4800" dirty="0"/>
              <a:t>Не все </a:t>
            </a:r>
            <a:r>
              <a:rPr lang="en-US" sz="4800" dirty="0"/>
              <a:t>O(1) </a:t>
            </a:r>
            <a:r>
              <a:rPr lang="ru-RU" sz="4800" dirty="0"/>
              <a:t>одинаковы</a:t>
            </a:r>
            <a:endParaRPr lang="en-US" sz="4800" dirty="0"/>
          </a:p>
          <a:p>
            <a:pPr lvl="2"/>
            <a:r>
              <a:rPr lang="ru-RU" sz="4800" dirty="0"/>
              <a:t>Вставка, удаление и поиск работают в </a:t>
            </a:r>
            <a:r>
              <a:rPr lang="en-US" sz="4800" dirty="0" err="1"/>
              <a:t>unordered_set</a:t>
            </a:r>
            <a:r>
              <a:rPr lang="en-US" sz="4800" dirty="0"/>
              <a:t> </a:t>
            </a:r>
            <a:r>
              <a:rPr lang="ru-RU" sz="4800" dirty="0"/>
              <a:t>за </a:t>
            </a:r>
            <a:r>
              <a:rPr lang="en-US" sz="4800" dirty="0"/>
              <a:t>O(1)</a:t>
            </a:r>
            <a:r>
              <a:rPr lang="ru-RU" sz="4800" dirty="0"/>
              <a:t> </a:t>
            </a:r>
            <a:r>
              <a:rPr lang="ru-RU" sz="4800" b="1" dirty="0"/>
              <a:t>в среднем</a:t>
            </a:r>
          </a:p>
          <a:p>
            <a:pPr lvl="2"/>
            <a:r>
              <a:rPr lang="ru-RU" sz="4800" dirty="0"/>
              <a:t>Это обеспечивается за счёт контроля </a:t>
            </a:r>
            <a:r>
              <a:rPr lang="en-US" sz="4800" dirty="0"/>
              <a:t>load factor</a:t>
            </a:r>
          </a:p>
          <a:p>
            <a:pPr lvl="2"/>
            <a:endParaRPr lang="en-US" sz="4800" dirty="0"/>
          </a:p>
          <a:p>
            <a:pPr lvl="1"/>
            <a:r>
              <a:rPr lang="ru-RU" sz="4800" dirty="0"/>
              <a:t>Особенности применения </a:t>
            </a:r>
            <a:r>
              <a:rPr lang="en-US" sz="4800" dirty="0"/>
              <a:t>std::</a:t>
            </a:r>
            <a:r>
              <a:rPr lang="en-US" sz="4800" dirty="0" err="1"/>
              <a:t>unordered_set</a:t>
            </a:r>
            <a:endParaRPr lang="en-US" sz="4800" dirty="0"/>
          </a:p>
          <a:p>
            <a:pPr lvl="2"/>
            <a:r>
              <a:rPr lang="ru-RU" sz="4800" dirty="0"/>
              <a:t>Отдельные вызовы </a:t>
            </a:r>
            <a:r>
              <a:rPr lang="en-US" sz="4800" dirty="0"/>
              <a:t>insert </a:t>
            </a:r>
            <a:r>
              <a:rPr lang="ru-RU" sz="4800" dirty="0"/>
              <a:t>могут работать за </a:t>
            </a:r>
            <a:r>
              <a:rPr lang="en-US" sz="4800" dirty="0"/>
              <a:t>O(N)</a:t>
            </a:r>
          </a:p>
          <a:p>
            <a:pPr lvl="2"/>
            <a:r>
              <a:rPr lang="en-US" sz="4800" dirty="0"/>
              <a:t>insert </a:t>
            </a:r>
            <a:r>
              <a:rPr lang="ru-RU" sz="4800" b="1" dirty="0"/>
              <a:t>может</a:t>
            </a:r>
            <a:r>
              <a:rPr lang="ru-RU" sz="4800" dirty="0"/>
              <a:t> приводить к </a:t>
            </a:r>
            <a:r>
              <a:rPr lang="ru-RU" sz="4800" dirty="0" err="1"/>
              <a:t>инвалидации</a:t>
            </a:r>
            <a:r>
              <a:rPr lang="en-US" sz="4800" dirty="0"/>
              <a:t> </a:t>
            </a:r>
            <a:r>
              <a:rPr lang="ru-RU" sz="4800" dirty="0"/>
              <a:t>итераторов</a:t>
            </a:r>
          </a:p>
        </p:txBody>
      </p:sp>
    </p:spTree>
    <p:extLst>
      <p:ext uri="{BB962C8B-B14F-4D97-AF65-F5344CB8AC3E}">
        <p14:creationId xmlns:p14="http://schemas.microsoft.com/office/powerpoint/2010/main" val="6118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49A6B0-5996-476C-A9DE-1F3E5A878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D6E074-AF13-4DA7-98E5-7F8502546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Всегда ли асимптотика решает?</a:t>
            </a:r>
          </a:p>
        </p:txBody>
      </p:sp>
    </p:spTree>
    <p:extLst>
      <p:ext uri="{BB962C8B-B14F-4D97-AF65-F5344CB8AC3E}">
        <p14:creationId xmlns:p14="http://schemas.microsoft.com/office/powerpoint/2010/main" val="681577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3ACED-BAA7-4D5E-A8F7-067FDD9B8F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46453-7BFC-4D39-BA27-8BC702903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55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88268-E071-4D12-B412-0977DF2A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Всегда ли асимптотика решает?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20F480-AE7C-4B79-B653-383AF8FF7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4800" dirty="0" err="1"/>
              <a:t>unordered_set</a:t>
            </a:r>
            <a:endParaRPr lang="ru-RU" sz="4800" dirty="0"/>
          </a:p>
          <a:p>
            <a:pPr lvl="1"/>
            <a:endParaRPr lang="en-US" sz="4800" dirty="0"/>
          </a:p>
          <a:p>
            <a:pPr lvl="2"/>
            <a:r>
              <a:rPr lang="ru-RU" sz="4800" dirty="0"/>
              <a:t>вставка </a:t>
            </a:r>
            <a:r>
              <a:rPr lang="en-US" sz="4800" dirty="0"/>
              <a:t>— O(1)</a:t>
            </a:r>
            <a:endParaRPr lang="ru-RU" sz="4800" dirty="0"/>
          </a:p>
          <a:p>
            <a:pPr lvl="2"/>
            <a:r>
              <a:rPr lang="ru-RU" sz="4800" dirty="0"/>
              <a:t>поиск по значению </a:t>
            </a:r>
            <a:r>
              <a:rPr lang="en-US" sz="4800" dirty="0"/>
              <a:t>— O(1)</a:t>
            </a:r>
          </a:p>
          <a:p>
            <a:pPr lvl="2"/>
            <a:r>
              <a:rPr lang="ru-RU" sz="4800" dirty="0"/>
              <a:t>удаление </a:t>
            </a:r>
            <a:r>
              <a:rPr lang="en-US" sz="4800" dirty="0"/>
              <a:t>— O(1)</a:t>
            </a:r>
            <a:endParaRPr lang="ru-RU" sz="4800" dirty="0"/>
          </a:p>
          <a:p>
            <a:pPr marL="4037" lvl="2" indent="0">
              <a:buNone/>
            </a:pPr>
            <a:endParaRPr lang="en-US" sz="4800" dirty="0"/>
          </a:p>
          <a:p>
            <a:endParaRPr lang="ru-RU" sz="4800" dirty="0"/>
          </a:p>
          <a:p>
            <a:endParaRPr lang="ru-RU" sz="4800" dirty="0"/>
          </a:p>
          <a:p>
            <a:pPr marL="36" lvl="1" indent="0">
              <a:buNone/>
            </a:pPr>
            <a:endParaRPr lang="ru-RU" sz="4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649AB1-B62C-44AE-97F0-C515407B9A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sz="4800" dirty="0" err="1"/>
              <a:t>flat_set</a:t>
            </a:r>
            <a:endParaRPr lang="ru-RU" sz="4800" dirty="0"/>
          </a:p>
          <a:p>
            <a:pPr lvl="1"/>
            <a:endParaRPr lang="en-US" sz="4800" dirty="0"/>
          </a:p>
          <a:p>
            <a:pPr lvl="2"/>
            <a:r>
              <a:rPr lang="ru-RU" sz="4800" dirty="0"/>
              <a:t>вставка </a:t>
            </a:r>
            <a:r>
              <a:rPr lang="en-US" sz="4800" dirty="0"/>
              <a:t>— O(N)</a:t>
            </a:r>
          </a:p>
          <a:p>
            <a:pPr lvl="2"/>
            <a:r>
              <a:rPr lang="ru-RU" sz="4800" dirty="0"/>
              <a:t>поиск по значению </a:t>
            </a:r>
            <a:r>
              <a:rPr lang="en-US" sz="4800" dirty="0"/>
              <a:t>— O(log N)</a:t>
            </a:r>
          </a:p>
          <a:p>
            <a:pPr lvl="2"/>
            <a:r>
              <a:rPr lang="ru-RU" sz="4800" dirty="0"/>
              <a:t>удаление </a:t>
            </a:r>
            <a:r>
              <a:rPr lang="en-US" sz="4800" dirty="0"/>
              <a:t>— O(N)</a:t>
            </a:r>
            <a:endParaRPr lang="ru-RU" sz="4800" dirty="0"/>
          </a:p>
          <a:p>
            <a:pPr marL="4037" lvl="2" indent="0">
              <a:buNone/>
            </a:pPr>
            <a:endParaRPr lang="en-US" sz="4800" dirty="0"/>
          </a:p>
          <a:p>
            <a:endParaRPr lang="ru-RU" sz="4800" dirty="0"/>
          </a:p>
          <a:p>
            <a:endParaRPr lang="ru-RU" sz="4800" dirty="0"/>
          </a:p>
          <a:p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456011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07E2C4-A54E-4ED1-AB65-CA596C83A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3AFADA-DF48-4F45-ADF8-AC53B01CB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56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B26515-55D3-4A03-A38F-C21E7E11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сравнения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flat_set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F3E69-FEE5-4674-BF3E-1B0B5E7B2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1537" y="3104579"/>
            <a:ext cx="21220838" cy="91445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benchmark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default_random_engine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20230518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values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PositiveRandomInts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re);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Set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1000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uniform_int_distribution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take_absent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_ : state)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take_absent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(re)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x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x;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it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sud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(x);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benchmark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DoNotOptimize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(it);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SetComplexityN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9987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0A63-7429-4A6E-8936-1852A105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сравнения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flat_set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08BE7-26BB-4252-862E-D88BAD99E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B3654-25F4-4F15-9F53-9183B6592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57</a:t>
            </a:fld>
            <a:endParaRPr lang="ru-R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F5A32FF-B839-4C36-8BB7-A96779D045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4195234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6822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1BAC-81C4-488A-AFEE-D8B0ED52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Треугольник выбора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B0BACA-FB72-40C1-818C-61014C9083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FB3D3-2939-4860-9A48-ADD129ACD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58</a:t>
            </a:fld>
            <a:endParaRPr lang="ru-RU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8F49DF2-EF9A-45DF-9268-801A28555B98}"/>
              </a:ext>
            </a:extLst>
          </p:cNvPr>
          <p:cNvSpPr/>
          <p:nvPr/>
        </p:nvSpPr>
        <p:spPr>
          <a:xfrm>
            <a:off x="7336574" y="2759825"/>
            <a:ext cx="9709265" cy="8379230"/>
          </a:xfrm>
          <a:prstGeom prst="triangl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E27CE-C568-42E6-9040-6FD619628717}"/>
              </a:ext>
            </a:extLst>
          </p:cNvPr>
          <p:cNvSpPr txBox="1"/>
          <p:nvPr/>
        </p:nvSpPr>
        <p:spPr>
          <a:xfrm>
            <a:off x="10935984" y="2177934"/>
            <a:ext cx="2510444" cy="5818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3200" dirty="0">
                <a:solidFill>
                  <a:sysClr val="windowText" lastClr="000000"/>
                </a:solidFill>
              </a:rPr>
              <a:t>Асимптотика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98FE0-2D14-4CE2-A8E1-4529A0297D83}"/>
              </a:ext>
            </a:extLst>
          </p:cNvPr>
          <p:cNvSpPr txBox="1"/>
          <p:nvPr/>
        </p:nvSpPr>
        <p:spPr>
          <a:xfrm>
            <a:off x="5008148" y="11389425"/>
            <a:ext cx="465685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3200" dirty="0">
                <a:solidFill>
                  <a:sysClr val="windowText" lastClr="000000"/>
                </a:solidFill>
              </a:rPr>
              <a:t>Размер входных данных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4F5F5-86F3-46FC-895C-86229FFF8F23}"/>
              </a:ext>
            </a:extLst>
          </p:cNvPr>
          <p:cNvSpPr txBox="1"/>
          <p:nvPr/>
        </p:nvSpPr>
        <p:spPr>
          <a:xfrm>
            <a:off x="15904693" y="11404599"/>
            <a:ext cx="228229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3200" dirty="0">
                <a:solidFill>
                  <a:sysClr val="windowText" lastClr="000000"/>
                </a:solidFill>
              </a:rPr>
              <a:t>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35608118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FAFFD-BCB2-4899-973A-18384AEE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Главное правило оптимизации кода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758610-2A4B-4FF5-A618-403B0584B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0E736-A26B-4B00-99F6-20266691E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59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04EA64-F78E-4598-BE64-C20FDA896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ru-RU" sz="15000" dirty="0"/>
              <a:t>Измеряйте!</a:t>
            </a:r>
          </a:p>
        </p:txBody>
      </p:sp>
    </p:spTree>
    <p:extLst>
      <p:ext uri="{BB962C8B-B14F-4D97-AF65-F5344CB8AC3E}">
        <p14:creationId xmlns:p14="http://schemas.microsoft.com/office/powerpoint/2010/main" val="2891716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BA33-3F47-407E-A231-92FD4EAF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Асимптотика времени работы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A0C21E-AD94-4FE7-A9DD-7B92772CA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F2E88-FC9A-436E-9F66-0C1846283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A020EF9-6C9C-4016-B7B3-BD3436E0F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sz="4800" dirty="0"/>
                  <a:t>Асимптотика времени работы — это описание того, как изменяется время выполнения алгоритма с увеличением размера входных данных.</a:t>
                </a:r>
              </a:p>
              <a:p>
                <a:endParaRPr lang="ru-RU" sz="4800" dirty="0"/>
              </a:p>
              <a:p>
                <a:pPr lvl="2"/>
                <a:r>
                  <a:rPr lang="ru-RU" sz="4800" dirty="0"/>
                  <a:t>O(N)</a:t>
                </a:r>
                <a:r>
                  <a:rPr lang="en-US" sz="4800" dirty="0"/>
                  <a:t> — </a:t>
                </a:r>
                <a:r>
                  <a:rPr lang="ru-RU" sz="4800" dirty="0"/>
                  <a:t>время работы растёт как линейная функция от </a:t>
                </a:r>
                <a:r>
                  <a:rPr lang="en-US" sz="4800" dirty="0"/>
                  <a:t>N (std::</a:t>
                </a:r>
                <a:r>
                  <a:rPr lang="en-US" sz="4800" dirty="0" err="1"/>
                  <a:t>find_if</a:t>
                </a:r>
                <a:r>
                  <a:rPr lang="en-US" sz="4800" dirty="0"/>
                  <a:t>)</a:t>
                </a:r>
              </a:p>
              <a:p>
                <a:pPr lvl="2"/>
                <a:r>
                  <a:rPr lang="ru-RU" sz="4800" dirty="0"/>
                  <a:t>O(</a:t>
                </a:r>
                <a:r>
                  <a:rPr lang="ru-RU" sz="4800" dirty="0" err="1"/>
                  <a:t>log</a:t>
                </a:r>
                <a:r>
                  <a:rPr lang="ru-RU" sz="4800" dirty="0"/>
                  <a:t> N) — время работы растёт как логарифм N</a:t>
                </a:r>
                <a:r>
                  <a:rPr lang="en-US" sz="4800" dirty="0"/>
                  <a:t> (std::set::find)</a:t>
                </a:r>
              </a:p>
              <a:p>
                <a:pPr lvl="2"/>
                <a:r>
                  <a:rPr lang="ru-RU" sz="4800" dirty="0"/>
                  <a:t>O(N </a:t>
                </a:r>
                <a:r>
                  <a:rPr lang="ru-RU" sz="4800" dirty="0" err="1"/>
                  <a:t>log</a:t>
                </a:r>
                <a:r>
                  <a:rPr lang="ru-RU" sz="4800" dirty="0"/>
                  <a:t> N)</a:t>
                </a:r>
                <a:r>
                  <a:rPr lang="en-US" sz="4800" dirty="0"/>
                  <a:t> — std::sort</a:t>
                </a:r>
                <a:endParaRPr lang="ru-RU" sz="4800" dirty="0"/>
              </a:p>
              <a:p>
                <a:pPr lvl="2"/>
                <a:r>
                  <a:rPr lang="en-US" sz="4800" dirty="0"/>
                  <a:t>O(1) — </a:t>
                </a:r>
                <a:r>
                  <a:rPr lang="ru-RU" sz="4800" dirty="0"/>
                  <a:t>время работы не зависит от размера входа</a:t>
                </a:r>
                <a:r>
                  <a:rPr lang="en-US" sz="4800" dirty="0"/>
                  <a:t> (vector::operator[])</a:t>
                </a:r>
              </a:p>
              <a:p>
                <a:pPr marL="4037" lvl="2" indent="0">
                  <a:buNone/>
                </a:pPr>
                <a:endParaRPr lang="en-US" sz="4800" dirty="0"/>
              </a:p>
              <a:p>
                <a:pPr marL="4037" lvl="2" indent="0">
                  <a:buNone/>
                </a:pPr>
                <a14:m>
                  <m:oMath xmlns:m="http://schemas.openxmlformats.org/officeDocument/2006/math">
                    <m:r>
                      <a:rPr lang="en-US" sz="4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4800" dirty="0"/>
                  <a:t>, </a:t>
                </a:r>
                <a:r>
                  <a:rPr lang="ru-RU" sz="4800" dirty="0"/>
                  <a:t>если существует такая константа</a:t>
                </a:r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и такое число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4800" dirty="0"/>
                  <a:t>, </a:t>
                </a:r>
                <a:r>
                  <a:rPr lang="ru-RU" sz="4800" dirty="0"/>
                  <a:t>что </a:t>
                </a:r>
                <a14:m>
                  <m:oMath xmlns:m="http://schemas.openxmlformats.org/officeDocument/2006/math">
                    <m:r>
                      <a:rPr lang="ru-RU" sz="48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𝑐𝑔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для всех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4800" dirty="0"/>
              </a:p>
              <a:p>
                <a:pPr marL="4037" lvl="2" indent="0">
                  <a:buNone/>
                </a:pPr>
                <a:endParaRPr lang="ru-RU" sz="4800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A020EF9-6C9C-4016-B7B3-BD3436E0F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99" t="-2213" r="-20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03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E75-521F-49E4-A050-F825C927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9DCDB-3EEA-4E78-9BBD-727213EFE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5AE2E-3EDB-47F9-B262-0DAF10782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60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F8DA5F-F0F6-4A44-923B-FA27D3C59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sz="4800" dirty="0"/>
              <a:t>при выборе контейнера всегда рассматривайте </a:t>
            </a:r>
            <a:r>
              <a:rPr lang="en-US" sz="4800" dirty="0"/>
              <a:t>default </a:t>
            </a:r>
            <a:r>
              <a:rPr lang="ru-RU" sz="4800" dirty="0"/>
              <a:t>в первую очередь</a:t>
            </a:r>
          </a:p>
          <a:p>
            <a:pPr lvl="2"/>
            <a:r>
              <a:rPr lang="ru-RU" sz="4800" dirty="0"/>
              <a:t>если производительность для вас важна, измеряйте</a:t>
            </a:r>
          </a:p>
        </p:txBody>
      </p:sp>
    </p:spTree>
    <p:extLst>
      <p:ext uri="{BB962C8B-B14F-4D97-AF65-F5344CB8AC3E}">
        <p14:creationId xmlns:p14="http://schemas.microsoft.com/office/powerpoint/2010/main" val="16152411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E75-521F-49E4-A050-F825C927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итоги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9DCDB-3EEA-4E78-9BBD-727213EFE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5AE2E-3EDB-47F9-B262-0DAF10782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61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7F8DA5F-F0F6-4A44-923B-FA27D3C592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2"/>
                <a:r>
                  <a:rPr lang="ru-RU" sz="4800" dirty="0"/>
                  <a:t>Оценка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означает, что время работы операции не зависит от размера входных данных</a:t>
                </a:r>
              </a:p>
              <a:p>
                <a:pPr lvl="2"/>
                <a:r>
                  <a:rPr lang="ru-RU" sz="4800" dirty="0"/>
                  <a:t>Понимание основ важно, чтобы создавать качественный код и ускорять запуск продуктов</a:t>
                </a:r>
              </a:p>
              <a:p>
                <a:pPr lvl="2"/>
                <a:r>
                  <a:rPr lang="ru-RU" sz="4800" dirty="0"/>
                  <a:t>Проявляйте здоровые интерес и любопытство, чтобы узнавать, как устроено то, чем вы пользуетесь</a:t>
                </a:r>
              </a:p>
              <a:p>
                <a:pPr lvl="2"/>
                <a:r>
                  <a:rPr lang="ru-RU" sz="4800" dirty="0"/>
                  <a:t>Это будет растить вашу квалификацию, а следовательно и счастье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7F8DA5F-F0F6-4A44-923B-FA27D3C592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99" t="-6017" r="-22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48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F01E7D-ED43-40B0-A00F-D1EB377832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Илья Шишков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E46E0-8E10-429A-B16C-E7537588FF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Старший разработчик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91AEE1-13EE-43C9-A622-69BB36FB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FD1C53-C082-48DB-9E89-8EF92E3B72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ishfb@yandex-team.ru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A400D8-9B9F-43A2-B5A7-BA45F7F4848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@ishfb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316825-90CD-4A81-B52F-4FE4BBB68D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1B8C1B-D0CC-4E06-91F0-6D7D1A74AB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360F58-F458-48BF-82C6-72441509F8A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1A69EC8-AC2F-454B-B3A6-264A0A381A7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3997C8-15F4-4ECA-8957-8D7423BF56D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1FD57A-32EE-401F-BD8A-30657BC7625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pic>
        <p:nvPicPr>
          <p:cNvPr id="18" name="Рисунок 46">
            <a:extLst>
              <a:ext uri="{FF2B5EF4-FFF2-40B4-BE49-F238E27FC236}">
                <a16:creationId xmlns:a16="http://schemas.microsoft.com/office/drawing/2014/main" id="{5DE23546-D8F0-4CB7-BB68-099EFF5C2083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1650" y="10091738"/>
            <a:ext cx="433388" cy="433387"/>
          </a:xfrm>
          <a:prstGeom prst="rect">
            <a:avLst/>
          </a:prstGeom>
        </p:spPr>
      </p:pic>
      <p:pic>
        <p:nvPicPr>
          <p:cNvPr id="19" name="Рисунок 20">
            <a:extLst>
              <a:ext uri="{FF2B5EF4-FFF2-40B4-BE49-F238E27FC236}">
                <a16:creationId xmlns:a16="http://schemas.microsoft.com/office/drawing/2014/main" id="{115EEBDA-404E-417C-A4B9-7E8043B75F44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1650" y="10829925"/>
            <a:ext cx="433388" cy="433388"/>
          </a:xfrm>
          <a:prstGeom prst="rect">
            <a:avLst/>
          </a:prstGeom>
        </p:spPr>
      </p:pic>
      <p:pic>
        <p:nvPicPr>
          <p:cNvPr id="20" name="Picture Placeholder 16">
            <a:extLst>
              <a:ext uri="{FF2B5EF4-FFF2-40B4-BE49-F238E27FC236}">
                <a16:creationId xmlns:a16="http://schemas.microsoft.com/office/drawing/2014/main" id="{C1F7C2A2-22CF-43A8-9118-FD479BF2BF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616" b="-171"/>
          <a:stretch/>
        </p:blipFill>
        <p:spPr>
          <a:xfrm>
            <a:off x="18105120" y="1782038"/>
            <a:ext cx="3245168" cy="123425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3B19639-BC3F-4D8E-903F-F571314602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503007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9">
            <a:extLst>
              <a:ext uri="{FF2B5EF4-FFF2-40B4-BE49-F238E27FC236}">
                <a16:creationId xmlns:a16="http://schemas.microsoft.com/office/drawing/2014/main" id="{CCA0FE4E-482F-B64A-9583-2D4737BD5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718" y="3831168"/>
            <a:ext cx="18308288" cy="5493808"/>
          </a:xfrm>
        </p:spPr>
        <p:txBody>
          <a:bodyPr/>
          <a:lstStyle/>
          <a:p>
            <a:r>
              <a:rPr lang="ru-RU" dirty="0"/>
              <a:t>Заголовок презентации</a:t>
            </a:r>
          </a:p>
        </p:txBody>
      </p:sp>
      <p:sp>
        <p:nvSpPr>
          <p:cNvPr id="8" name="Подзаголовок 10">
            <a:extLst>
              <a:ext uri="{FF2B5EF4-FFF2-40B4-BE49-F238E27FC236}">
                <a16:creationId xmlns:a16="http://schemas.microsoft.com/office/drawing/2014/main" id="{CA47466D-8929-4443-B99F-F09952ADE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2001" y="10061096"/>
            <a:ext cx="18308288" cy="1818167"/>
          </a:xfrm>
        </p:spPr>
        <p:txBody>
          <a:bodyPr/>
          <a:lstStyle/>
          <a:p>
            <a:r>
              <a:rPr lang="ru-RU" dirty="0"/>
              <a:t>Иван Иванов, менеджер</a:t>
            </a:r>
          </a:p>
        </p:txBody>
      </p:sp>
    </p:spTree>
    <p:extLst>
      <p:ext uri="{BB962C8B-B14F-4D97-AF65-F5344CB8AC3E}">
        <p14:creationId xmlns:p14="http://schemas.microsoft.com/office/powerpoint/2010/main" val="38181121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C73CB37-7819-2144-9197-DBE30D93B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124FA-9DA8-DB4C-B8FD-FAFD7FC3D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Название раздела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65DCD7E-5830-084F-BE03-590221F78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Содержание раздела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E20F701-D63D-074C-ACB2-A36FE6D6AB6C}"/>
              </a:ext>
            </a:extLst>
          </p:cNvPr>
          <p:cNvGrpSpPr/>
          <p:nvPr/>
        </p:nvGrpSpPr>
        <p:grpSpPr>
          <a:xfrm>
            <a:off x="16221074" y="4192588"/>
            <a:ext cx="6591301" cy="6589712"/>
            <a:chOff x="14817319" y="4028156"/>
            <a:chExt cx="6591301" cy="6589712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80A26060-0BB5-DC4D-8F8E-2AA2B10357DE}"/>
                </a:ext>
              </a:extLst>
            </p:cNvPr>
            <p:cNvSpPr/>
            <p:nvPr/>
          </p:nvSpPr>
          <p:spPr>
            <a:xfrm>
              <a:off x="14817319" y="4028156"/>
              <a:ext cx="6591301" cy="6589712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94D640-F4F1-2F46-8D25-66C94979F53A}"/>
                </a:ext>
              </a:extLst>
            </p:cNvPr>
            <p:cNvSpPr txBox="1"/>
            <p:nvPr/>
          </p:nvSpPr>
          <p:spPr>
            <a:xfrm>
              <a:off x="15206886" y="4423696"/>
              <a:ext cx="5859463" cy="129266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ru-RU" sz="2800" b="1" dirty="0">
                  <a:solidFill>
                    <a:schemeClr val="bg1"/>
                  </a:solidFill>
                </a:rPr>
                <a:t>Этот и другие слайды</a:t>
              </a:r>
              <a:r>
                <a:rPr lang="en-US" sz="2800" b="1" dirty="0">
                  <a:solidFill>
                    <a:schemeClr val="bg1"/>
                  </a:solidFill>
                </a:rPr>
                <a:t>-</a:t>
              </a:r>
              <a:r>
                <a:rPr lang="ru-RU" sz="2800" b="1" dirty="0">
                  <a:solidFill>
                    <a:schemeClr val="bg1"/>
                  </a:solidFill>
                </a:rPr>
                <a:t>разделители с белым фоном оптимизированы для печати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Текст 2">
            <a:extLst>
              <a:ext uri="{FF2B5EF4-FFF2-40B4-BE49-F238E27FC236}">
                <a16:creationId xmlns:a16="http://schemas.microsoft.com/office/drawing/2014/main" id="{5748E550-B5DF-4C48-A657-3F0A19553556}"/>
              </a:ext>
            </a:extLst>
          </p:cNvPr>
          <p:cNvSpPr txBox="1">
            <a:spLocks/>
          </p:cNvSpPr>
          <p:nvPr/>
        </p:nvSpPr>
        <p:spPr>
          <a:xfrm>
            <a:off x="16610641" y="6080654"/>
            <a:ext cx="5952797" cy="15546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Если презентация не будет печататься,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нужен яркий контрастный фон,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то можно выбрать такие же разделители, но с фоном в окне </a:t>
            </a:r>
            <a:r>
              <a:rPr lang="ru-RU" sz="2400" b="1" dirty="0">
                <a:solidFill>
                  <a:schemeClr val="bg1"/>
                </a:solidFill>
              </a:rPr>
              <a:t>Создать слайд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328B52-6B44-E342-AFC5-9D4DA1859B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8041"/>
          <a:stretch/>
        </p:blipFill>
        <p:spPr>
          <a:xfrm>
            <a:off x="16596869" y="7857264"/>
            <a:ext cx="5847755" cy="218272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97743E-8BBE-9C4D-998C-667C4FDD5157}"/>
              </a:ext>
            </a:extLst>
          </p:cNvPr>
          <p:cNvSpPr/>
          <p:nvPr/>
        </p:nvSpPr>
        <p:spPr>
          <a:xfrm>
            <a:off x="16526656" y="8858927"/>
            <a:ext cx="1236688" cy="964650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809204-4E8D-3F4E-B04B-D968FA60F582}"/>
              </a:ext>
            </a:extLst>
          </p:cNvPr>
          <p:cNvSpPr/>
          <p:nvPr/>
        </p:nvSpPr>
        <p:spPr>
          <a:xfrm>
            <a:off x="18922205" y="8858927"/>
            <a:ext cx="1163859" cy="964650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5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EA5E066-358C-ED48-843C-2C29EDE57AE2}"/>
              </a:ext>
            </a:extLst>
          </p:cNvPr>
          <p:cNvSpPr/>
          <p:nvPr/>
        </p:nvSpPr>
        <p:spPr>
          <a:xfrm>
            <a:off x="13655675" y="2386578"/>
            <a:ext cx="9156700" cy="9862572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F335D-983A-8949-99D5-DBDAEED4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Заголовок слайда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BD042CD-7136-8B40-9570-513373B33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87B646-4107-E944-8421-DDBF6EBE0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65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A04C724-3EC8-1845-9A72-67374D059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21B352-7BE1-EE46-9CE4-77E502E191AA}"/>
              </a:ext>
            </a:extLst>
          </p:cNvPr>
          <p:cNvSpPr txBox="1"/>
          <p:nvPr/>
        </p:nvSpPr>
        <p:spPr>
          <a:xfrm>
            <a:off x="14044803" y="9709715"/>
            <a:ext cx="8404035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+mj-lt"/>
              </a:rPr>
              <a:t>Важно: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если нужно вернуться на предыдущий способ выделения, нужно нажать на клавишу </a:t>
            </a:r>
            <a:r>
              <a:rPr lang="ru-RU" sz="2400" b="1" dirty="0">
                <a:solidFill>
                  <a:schemeClr val="bg1"/>
                </a:solidFill>
                <a:latin typeface="+mj-lt"/>
              </a:rPr>
              <a:t>Меньший отступ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B3CB617-59D0-E64C-8064-5BC5243095A9}"/>
              </a:ext>
            </a:extLst>
          </p:cNvPr>
          <p:cNvSpPr/>
          <p:nvPr/>
        </p:nvSpPr>
        <p:spPr>
          <a:xfrm>
            <a:off x="14044803" y="5062521"/>
            <a:ext cx="7110525" cy="4616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31" name="Заголовок 5">
            <a:extLst>
              <a:ext uri="{FF2B5EF4-FFF2-40B4-BE49-F238E27FC236}">
                <a16:creationId xmlns:a16="http://schemas.microsoft.com/office/drawing/2014/main" id="{E6BFD3C6-7DB3-FF40-8093-DA422260ACA5}"/>
              </a:ext>
            </a:extLst>
          </p:cNvPr>
          <p:cNvSpPr txBox="1">
            <a:spLocks/>
          </p:cNvSpPr>
          <p:nvPr/>
        </p:nvSpPr>
        <p:spPr>
          <a:xfrm>
            <a:off x="14044803" y="2721391"/>
            <a:ext cx="8663605" cy="11292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Как выделить ключевую мысль </a:t>
            </a:r>
            <a:br>
              <a:rPr lang="ru-RU" sz="32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и сделать списки</a:t>
            </a:r>
          </a:p>
        </p:txBody>
      </p:sp>
      <p:sp>
        <p:nvSpPr>
          <p:cNvPr id="32" name="Текст 2">
            <a:extLst>
              <a:ext uri="{FF2B5EF4-FFF2-40B4-BE49-F238E27FC236}">
                <a16:creationId xmlns:a16="http://schemas.microsoft.com/office/drawing/2014/main" id="{1C8EB6F4-43CB-E047-A3FA-13BD540A6135}"/>
              </a:ext>
            </a:extLst>
          </p:cNvPr>
          <p:cNvSpPr txBox="1">
            <a:spLocks/>
          </p:cNvSpPr>
          <p:nvPr/>
        </p:nvSpPr>
        <p:spPr>
          <a:xfrm>
            <a:off x="14044803" y="3848658"/>
            <a:ext cx="8424863" cy="3627761"/>
          </a:xfrm>
          <a:prstGeom prst="rect">
            <a:avLst/>
          </a:prstGeom>
        </p:spPr>
        <p:txBody>
          <a:bodyPr l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Выдели текст, зайди на вкладку </a:t>
            </a:r>
            <a:r>
              <a:rPr lang="ru-RU" sz="2400" b="1" dirty="0">
                <a:solidFill>
                  <a:schemeClr val="bg1"/>
                </a:solidFill>
              </a:rPr>
              <a:t>Главная</a:t>
            </a:r>
            <a:r>
              <a:rPr lang="ru-RU" sz="2400" dirty="0">
                <a:solidFill>
                  <a:schemeClr val="bg1"/>
                </a:solidFill>
              </a:rPr>
              <a:t> и нажми клавишу </a:t>
            </a:r>
            <a:r>
              <a:rPr lang="ru-RU" sz="2400" b="1" dirty="0">
                <a:solidFill>
                  <a:schemeClr val="bg1"/>
                </a:solidFill>
                <a:latin typeface="+mj-lt"/>
              </a:rPr>
              <a:t>Больший отступ:</a:t>
            </a: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+mj-lt"/>
              </a:rPr>
              <a:t>О</a:t>
            </a:r>
            <a:r>
              <a:rPr lang="ru-RU" sz="2400" b="1" dirty="0">
                <a:solidFill>
                  <a:schemeClr val="bg1"/>
                </a:solidFill>
              </a:rPr>
              <a:t>дин раз</a:t>
            </a:r>
            <a:r>
              <a:rPr lang="ru-RU" sz="2400" dirty="0">
                <a:solidFill>
                  <a:schemeClr val="bg1"/>
                </a:solidFill>
              </a:rPr>
              <a:t>, чтобы выделить </a:t>
            </a:r>
            <a:r>
              <a:rPr lang="ru-RU" sz="2400" b="1" dirty="0">
                <a:solidFill>
                  <a:schemeClr val="bg1"/>
                </a:solidFill>
              </a:rPr>
              <a:t>ключевую мысль</a:t>
            </a:r>
            <a:br>
              <a:rPr lang="ru-RU" sz="2400" b="1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Важно: ч</a:t>
            </a:r>
            <a:r>
              <a:rPr lang="ru-RU" sz="2400" dirty="0">
                <a:solidFill>
                  <a:schemeClr val="bg1"/>
                </a:solidFill>
              </a:rPr>
              <a:t>тобы жёлтая линия не разрывалась,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поставь курсор в конце строки и нажми </a:t>
            </a:r>
            <a:r>
              <a:rPr lang="en-US" sz="2400" b="1" dirty="0">
                <a:solidFill>
                  <a:schemeClr val="bg1"/>
                </a:solidFill>
              </a:rPr>
              <a:t>Enter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b="1" dirty="0">
              <a:solidFill>
                <a:schemeClr val="bg1"/>
              </a:solidFill>
            </a:endParaRP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</a:rPr>
              <a:t>Два раза</a:t>
            </a:r>
            <a:r>
              <a:rPr lang="ru-RU" sz="2400" dirty="0">
                <a:solidFill>
                  <a:schemeClr val="bg1"/>
                </a:solidFill>
              </a:rPr>
              <a:t>, чтобы создать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маркированный список </a:t>
            </a:r>
            <a:r>
              <a:rPr lang="ru-RU" sz="2400" dirty="0">
                <a:solidFill>
                  <a:schemeClr val="bg1"/>
                </a:solidFill>
              </a:rPr>
              <a:t>в виде стрелочки </a:t>
            </a: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</a:rPr>
              <a:t>Три раза</a:t>
            </a:r>
            <a:r>
              <a:rPr lang="ru-RU" sz="2400" dirty="0">
                <a:solidFill>
                  <a:schemeClr val="bg1"/>
                </a:solidFill>
              </a:rPr>
              <a:t>, чтобы создать </a:t>
            </a:r>
            <a:r>
              <a:rPr lang="ru-RU" sz="2400" b="1" dirty="0">
                <a:solidFill>
                  <a:schemeClr val="bg1"/>
                </a:solidFill>
              </a:rPr>
              <a:t>нумерованный список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21835DD-FEF3-EC46-9E99-6DE5656AB5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9"/>
          <a:stretch/>
        </p:blipFill>
        <p:spPr>
          <a:xfrm>
            <a:off x="14027797" y="8226403"/>
            <a:ext cx="8424863" cy="1092996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905E9350-5299-AF41-BF97-C75A84865487}"/>
              </a:ext>
            </a:extLst>
          </p:cNvPr>
          <p:cNvSpPr/>
          <p:nvPr/>
        </p:nvSpPr>
        <p:spPr>
          <a:xfrm>
            <a:off x="21109608" y="8357140"/>
            <a:ext cx="447372" cy="447372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DD97ED3D-ED60-E04E-B611-326D975C8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9"/>
          <a:stretch/>
        </p:blipFill>
        <p:spPr>
          <a:xfrm>
            <a:off x="14021943" y="10780869"/>
            <a:ext cx="8424863" cy="1092996"/>
          </a:xfrm>
          <a:prstGeom prst="rect">
            <a:avLst/>
          </a:prstGeom>
        </p:spPr>
      </p:pic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371EE26D-D321-0644-BAFE-7850180E2AD8}"/>
              </a:ext>
            </a:extLst>
          </p:cNvPr>
          <p:cNvSpPr/>
          <p:nvPr/>
        </p:nvSpPr>
        <p:spPr>
          <a:xfrm>
            <a:off x="20707956" y="10917460"/>
            <a:ext cx="447372" cy="447372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6244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D61B90A-C351-5446-BB65-B6C374E22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B0F3073-DEC5-DE49-A87B-177945C01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66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46597FA-80DC-3C40-BB00-C7083D34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Заголовок слайда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5931D4-ADF4-674A-B72E-31EAA15934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graphicFrame>
        <p:nvGraphicFramePr>
          <p:cNvPr id="9" name="Объект 12">
            <a:extLst>
              <a:ext uri="{FF2B5EF4-FFF2-40B4-BE49-F238E27FC236}">
                <a16:creationId xmlns:a16="http://schemas.microsoft.com/office/drawing/2014/main" id="{A273FE72-165A-C549-9829-3E459867EA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4517774"/>
              </p:ext>
            </p:extLst>
          </p:nvPr>
        </p:nvGraphicFramePr>
        <p:xfrm>
          <a:off x="8913813" y="3430588"/>
          <a:ext cx="13898562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20673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Стиль для оформления таблиц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67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7399064"/>
              </p:ext>
            </p:extLst>
          </p:nvPr>
        </p:nvGraphicFramePr>
        <p:xfrm>
          <a:off x="1587500" y="3282462"/>
          <a:ext cx="13173075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</a:t>
                      </a:r>
                      <a:r>
                        <a:rPr lang="ru-RU" sz="3200" b="0" i="0" baseline="0" dirty="0">
                          <a:latin typeface="+mn-lt"/>
                        </a:rPr>
                        <a:t> 921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</a:t>
                      </a:r>
                      <a:r>
                        <a:rPr lang="ru-RU" sz="3200" b="0" i="0" baseline="0" dirty="0">
                          <a:latin typeface="+mn-lt"/>
                        </a:rPr>
                        <a:t> 114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124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827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9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8 742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345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667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3 445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3 456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653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5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7 668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7</a:t>
                      </a:r>
                      <a:r>
                        <a:rPr lang="ru-RU" sz="3200" b="0" i="0" baseline="0" dirty="0">
                          <a:latin typeface="+mn-lt"/>
                        </a:rPr>
                        <a:t> 643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646892-A801-5644-9399-49421F405D72}"/>
              </a:ext>
            </a:extLst>
          </p:cNvPr>
          <p:cNvSpPr/>
          <p:nvPr/>
        </p:nvSpPr>
        <p:spPr>
          <a:xfrm>
            <a:off x="16221075" y="2735263"/>
            <a:ext cx="6591299" cy="988588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B6D175C1-DBEF-8249-A482-A3C25A903553}"/>
              </a:ext>
            </a:extLst>
          </p:cNvPr>
          <p:cNvSpPr txBox="1">
            <a:spLocks/>
          </p:cNvSpPr>
          <p:nvPr/>
        </p:nvSpPr>
        <p:spPr>
          <a:xfrm>
            <a:off x="16612235" y="3061031"/>
            <a:ext cx="5486400" cy="10345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Правила оформления таблиц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B5918BD8-0C90-5E4E-870E-3F9C895EF2F1}"/>
              </a:ext>
            </a:extLst>
          </p:cNvPr>
          <p:cNvSpPr txBox="1">
            <a:spLocks/>
          </p:cNvSpPr>
          <p:nvPr/>
        </p:nvSpPr>
        <p:spPr>
          <a:xfrm>
            <a:off x="16612235" y="4262547"/>
            <a:ext cx="5847431" cy="804505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2400" b="1" dirty="0">
                <a:solidFill>
                  <a:schemeClr val="bg1"/>
                </a:solidFill>
              </a:rPr>
              <a:t>Шапка</a:t>
            </a:r>
            <a:r>
              <a:rPr lang="ru-RU" sz="2400" dirty="0">
                <a:solidFill>
                  <a:schemeClr val="bg1"/>
                </a:solidFill>
              </a:rPr>
              <a:t> таблицы должна быть визуально отделена от основной части.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Указывайте </a:t>
            </a:r>
            <a:r>
              <a:rPr lang="ru-RU" sz="2400" b="1" dirty="0">
                <a:solidFill>
                  <a:schemeClr val="bg1"/>
                </a:solidFill>
              </a:rPr>
              <a:t>единицы измерения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 вашей таблице присутствуют числовые значения. Если единицы измерения одинаковы для всех чисел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 столбце, вынесите их в шапку.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вы указываете </a:t>
            </a:r>
            <a:r>
              <a:rPr lang="ru-RU" sz="2400" b="1" dirty="0">
                <a:solidFill>
                  <a:schemeClr val="bg1"/>
                </a:solidFill>
              </a:rPr>
              <a:t>числовые значения</a:t>
            </a:r>
            <a:r>
              <a:rPr lang="ru-RU" sz="2400" dirty="0">
                <a:solidFill>
                  <a:schemeClr val="bg1"/>
                </a:solidFill>
              </a:rPr>
              <a:t>, сохраняйте единый формат числа в рамках одной единицы измерения: целые, десятичные и т. д.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 столбцах с числовыми значениями принято выравнивать текст по правому краю, для удобства сравнения чисел между собой. Простой текст выравнивается по левому краю. 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Не перегружайте информацией таблицу, сохраняйте хорошую </a:t>
            </a:r>
            <a:r>
              <a:rPr lang="ru-RU" sz="2400" b="1" dirty="0">
                <a:solidFill>
                  <a:schemeClr val="bg1"/>
                </a:solidFill>
              </a:rPr>
              <a:t>читабельность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0222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таблицы </a:t>
            </a:r>
            <a:br>
              <a:rPr lang="ru-RU" dirty="0"/>
            </a:br>
            <a:r>
              <a:rPr lang="ru-RU" dirty="0"/>
              <a:t>с выделением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68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8246894"/>
              </p:ext>
            </p:extLst>
          </p:nvPr>
        </p:nvGraphicFramePr>
        <p:xfrm>
          <a:off x="1587500" y="3282462"/>
          <a:ext cx="13173074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Итого: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80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D0A7CF3-87E9-F947-8854-514E8509E627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A6D9DCB-0EF7-4147-827F-41F498D4716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C4CD408C-B84D-C740-B8A3-4567FFA93C64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3D98F946-7364-224A-892E-68C80F91899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43AF9E55-8D31-1143-A96E-79FD368C3AE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id="{C88E56AC-1F97-F644-8B03-2345BCA98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96070B01-10C2-6640-9A2D-2BEC1B1506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CDDDBE0-27C9-2443-9F45-2F1EDB6DF705}"/>
              </a:ext>
            </a:extLst>
          </p:cNvPr>
          <p:cNvSpPr/>
          <p:nvPr/>
        </p:nvSpPr>
        <p:spPr>
          <a:xfrm>
            <a:off x="16221075" y="3114756"/>
            <a:ext cx="6591299" cy="8764508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4" name="Заголовок 5">
            <a:extLst>
              <a:ext uri="{FF2B5EF4-FFF2-40B4-BE49-F238E27FC236}">
                <a16:creationId xmlns:a16="http://schemas.microsoft.com/office/drawing/2014/main" id="{69F2EA34-4DBC-9B44-94BF-5A49D2B43AA3}"/>
              </a:ext>
            </a:extLst>
          </p:cNvPr>
          <p:cNvSpPr txBox="1">
            <a:spLocks/>
          </p:cNvSpPr>
          <p:nvPr/>
        </p:nvSpPr>
        <p:spPr>
          <a:xfrm>
            <a:off x="16611461" y="3411863"/>
            <a:ext cx="5869275" cy="736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Выделение цветом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94C12843-F4D8-8F4D-85F9-649D5B94B4BA}"/>
              </a:ext>
            </a:extLst>
          </p:cNvPr>
          <p:cNvSpPr txBox="1">
            <a:spLocks/>
          </p:cNvSpPr>
          <p:nvPr/>
        </p:nvSpPr>
        <p:spPr>
          <a:xfrm>
            <a:off x="16610641" y="4267021"/>
            <a:ext cx="5859462" cy="2370609"/>
          </a:xfrm>
          <a:prstGeom prst="rect">
            <a:avLst/>
          </a:prstGeom>
        </p:spPr>
        <p:txBody>
          <a:bodyPr lIns="0" tIns="0" rIns="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Помимо выделения текста при помощи начертания (жирный, курсив) и цвета, используйте заливку строк и столбцов.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Внимание! </a:t>
            </a:r>
            <a:r>
              <a:rPr lang="ru-RU" sz="2400" dirty="0">
                <a:solidFill>
                  <a:schemeClr val="bg1"/>
                </a:solidFill>
              </a:rPr>
              <a:t>Используйте только фирменную палитру Яндекса.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AA5E2B5-4258-5844-A278-27F4D7C6E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375" y="6766359"/>
            <a:ext cx="5130800" cy="4576119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FDC521E-67AB-A646-B4CF-BA8015E7B95A}"/>
              </a:ext>
            </a:extLst>
          </p:cNvPr>
          <p:cNvSpPr/>
          <p:nvPr/>
        </p:nvSpPr>
        <p:spPr>
          <a:xfrm>
            <a:off x="16706259" y="7383048"/>
            <a:ext cx="4336974" cy="552409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5239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42A5DB3F-0C0E-9145-925C-C1A2BD71263A}"/>
              </a:ext>
            </a:extLst>
          </p:cNvPr>
          <p:cNvSpPr/>
          <p:nvPr/>
        </p:nvSpPr>
        <p:spPr>
          <a:xfrm>
            <a:off x="10125452" y="7473243"/>
            <a:ext cx="1031599" cy="1033883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таблицы </a:t>
            </a:r>
            <a:br>
              <a:rPr lang="ru-RU" dirty="0"/>
            </a:br>
            <a:r>
              <a:rPr lang="ru-RU" dirty="0"/>
              <a:t>с выделением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69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2864466"/>
              </p:ext>
            </p:extLst>
          </p:nvPr>
        </p:nvGraphicFramePr>
        <p:xfrm>
          <a:off x="1587500" y="3282462"/>
          <a:ext cx="13173074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Итого: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50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D0A7CF3-87E9-F947-8854-514E8509E627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A6D9DCB-0EF7-4147-827F-41F498D4716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C4CD408C-B84D-C740-B8A3-4567FFA93C64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3D98F946-7364-224A-892E-68C80F91899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43AF9E55-8D31-1143-A96E-79FD368C3AE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id="{C88E56AC-1F97-F644-8B03-2345BCA98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96070B01-10C2-6640-9A2D-2BEC1B1506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26D5299-2841-B049-81EC-0C1B12E2751B}"/>
              </a:ext>
            </a:extLst>
          </p:cNvPr>
          <p:cNvSpPr/>
          <p:nvPr/>
        </p:nvSpPr>
        <p:spPr>
          <a:xfrm>
            <a:off x="16221075" y="3103563"/>
            <a:ext cx="6591299" cy="365918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3A1D9697-8225-F840-BEBD-37EC3532F65C}"/>
              </a:ext>
            </a:extLst>
          </p:cNvPr>
          <p:cNvSpPr txBox="1">
            <a:spLocks/>
          </p:cNvSpPr>
          <p:nvPr/>
        </p:nvSpPr>
        <p:spPr>
          <a:xfrm>
            <a:off x="16609043" y="3413460"/>
            <a:ext cx="5246127" cy="7092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Выделение цветом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180A918D-3278-3943-B742-BB542729EF3E}"/>
              </a:ext>
            </a:extLst>
          </p:cNvPr>
          <p:cNvSpPr txBox="1">
            <a:spLocks/>
          </p:cNvSpPr>
          <p:nvPr/>
        </p:nvSpPr>
        <p:spPr>
          <a:xfrm>
            <a:off x="16605618" y="4264560"/>
            <a:ext cx="5859463" cy="2570162"/>
          </a:xfrm>
          <a:prstGeom prst="rect">
            <a:avLst/>
          </a:prstGeom>
        </p:spPr>
        <p:txBody>
          <a:bodyPr lIns="0" tIns="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Чтобы подсветить число нестандартным путём, создайте фигуру (например, круг), покрасьте её в один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из фирменных цветов и поместите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на задний план, предварительно разместив фигуру в нужном месте</a:t>
            </a:r>
          </a:p>
        </p:txBody>
      </p:sp>
    </p:spTree>
    <p:extLst>
      <p:ext uri="{BB962C8B-B14F-4D97-AF65-F5344CB8AC3E}">
        <p14:creationId xmlns:p14="http://schemas.microsoft.com/office/powerpoint/2010/main" val="1073145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24334C-ECAE-40ED-81BA-926DEEFF1E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286"/>
          <a:stretch/>
        </p:blipFill>
        <p:spPr>
          <a:xfrm>
            <a:off x="1311844" y="666044"/>
            <a:ext cx="18117100" cy="11057466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72DD6-4CEB-4AD8-A1F2-5B0222C52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C8218-5073-4F8A-B89B-E6DFEF6DD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16492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85C13-FD01-184E-A564-B26036D4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Элементы оформления схем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37F45B-4BB2-204E-A919-AA15108D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74FCA5-2D1A-CA4B-80FC-9DB5305E5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70</a:t>
            </a:fld>
            <a:endParaRPr lang="ru-RU" dirty="0"/>
          </a:p>
        </p:txBody>
      </p:sp>
      <p:sp>
        <p:nvSpPr>
          <p:cNvPr id="5" name="Shape 949">
            <a:extLst>
              <a:ext uri="{FF2B5EF4-FFF2-40B4-BE49-F238E27FC236}">
                <a16:creationId xmlns:a16="http://schemas.microsoft.com/office/drawing/2014/main" id="{4A5D1395-217C-EE49-A42D-6555C341F701}"/>
              </a:ext>
            </a:extLst>
          </p:cNvPr>
          <p:cNvSpPr txBox="1">
            <a:spLocks/>
          </p:cNvSpPr>
          <p:nvPr/>
        </p:nvSpPr>
        <p:spPr>
          <a:xfrm>
            <a:off x="1587096" y="3441549"/>
            <a:ext cx="6585354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Образцы стрелок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8E250FF-986F-794F-A5E1-183CAD5A5DB1}"/>
              </a:ext>
            </a:extLst>
          </p:cNvPr>
          <p:cNvGrpSpPr/>
          <p:nvPr/>
        </p:nvGrpSpPr>
        <p:grpSpPr>
          <a:xfrm>
            <a:off x="10367755" y="6516949"/>
            <a:ext cx="502284" cy="505521"/>
            <a:chOff x="1037502" y="7349795"/>
            <a:chExt cx="502284" cy="505521"/>
          </a:xfrm>
          <a:solidFill>
            <a:schemeClr val="bg2"/>
          </a:solidFill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C68AC9D1-A62F-E34E-9B26-D24060FBF8E0}"/>
                </a:ext>
              </a:extLst>
            </p:cNvPr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A9A1B1B2-21DA-5248-B92F-7714E82B9381}"/>
                </a:ext>
              </a:extLst>
            </p:cNvPr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  <a:grpFill/>
          </p:grpSpPr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B3AF6BAB-E468-CA4F-B723-B073D9877CDC}"/>
                  </a:ext>
                </a:extLst>
              </p:cNvPr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Прямая соединительная линия 10">
                <a:extLst>
                  <a:ext uri="{FF2B5EF4-FFF2-40B4-BE49-F238E27FC236}">
                    <a16:creationId xmlns:a16="http://schemas.microsoft.com/office/drawing/2014/main" id="{7B4CEF78-30CE-E443-BBD3-CE48EB418988}"/>
                  </a:ext>
                </a:extLst>
              </p:cNvPr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Овал 11">
            <a:extLst>
              <a:ext uri="{FF2B5EF4-FFF2-40B4-BE49-F238E27FC236}">
                <a16:creationId xmlns:a16="http://schemas.microsoft.com/office/drawing/2014/main" id="{613C8495-B0F9-0443-8D30-DBD5C5D71205}"/>
              </a:ext>
            </a:extLst>
          </p:cNvPr>
          <p:cNvSpPr/>
          <p:nvPr/>
        </p:nvSpPr>
        <p:spPr>
          <a:xfrm>
            <a:off x="9602346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CC3820B-2ADA-7F4C-9B7A-A10277AE78B2}"/>
              </a:ext>
            </a:extLst>
          </p:cNvPr>
          <p:cNvSpPr/>
          <p:nvPr/>
        </p:nvSpPr>
        <p:spPr>
          <a:xfrm>
            <a:off x="10362790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36B61F37-1163-EB4E-977A-E6F4853BDE6B}"/>
              </a:ext>
            </a:extLst>
          </p:cNvPr>
          <p:cNvSpPr/>
          <p:nvPr/>
        </p:nvSpPr>
        <p:spPr>
          <a:xfrm>
            <a:off x="11123235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369AE0B-36D0-B549-A6D8-8ADA4DAEB7A1}"/>
              </a:ext>
            </a:extLst>
          </p:cNvPr>
          <p:cNvSpPr/>
          <p:nvPr/>
        </p:nvSpPr>
        <p:spPr>
          <a:xfrm>
            <a:off x="11883679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240325E-C512-D244-A5F8-EFF7A8C2BBEB}"/>
              </a:ext>
            </a:extLst>
          </p:cNvPr>
          <p:cNvSpPr/>
          <p:nvPr/>
        </p:nvSpPr>
        <p:spPr>
          <a:xfrm>
            <a:off x="12644124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C2E3C75-3344-4945-A788-7C94E318E6B1}"/>
              </a:ext>
            </a:extLst>
          </p:cNvPr>
          <p:cNvSpPr/>
          <p:nvPr/>
        </p:nvSpPr>
        <p:spPr>
          <a:xfrm>
            <a:off x="9602346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0EAC608D-0AA3-474A-B9D8-F8A062FDBB71}"/>
              </a:ext>
            </a:extLst>
          </p:cNvPr>
          <p:cNvSpPr/>
          <p:nvPr/>
        </p:nvSpPr>
        <p:spPr>
          <a:xfrm>
            <a:off x="10362790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A21655D-D2FC-E744-857E-E4E00DE7372F}"/>
              </a:ext>
            </a:extLst>
          </p:cNvPr>
          <p:cNvSpPr/>
          <p:nvPr/>
        </p:nvSpPr>
        <p:spPr>
          <a:xfrm>
            <a:off x="11123234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01783F5-5CD5-3F43-A91A-DE7A5C03787D}"/>
              </a:ext>
            </a:extLst>
          </p:cNvPr>
          <p:cNvSpPr/>
          <p:nvPr/>
        </p:nvSpPr>
        <p:spPr>
          <a:xfrm>
            <a:off x="11883679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28A7E6D-0BD0-3D4B-929F-A463DE478D03}"/>
              </a:ext>
            </a:extLst>
          </p:cNvPr>
          <p:cNvSpPr/>
          <p:nvPr/>
        </p:nvSpPr>
        <p:spPr>
          <a:xfrm>
            <a:off x="11878713" y="6516949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FCC725C-7B7D-C949-B265-7E4A4E64F3B6}"/>
              </a:ext>
            </a:extLst>
          </p:cNvPr>
          <p:cNvGrpSpPr/>
          <p:nvPr/>
        </p:nvGrpSpPr>
        <p:grpSpPr>
          <a:xfrm>
            <a:off x="9589404" y="7358588"/>
            <a:ext cx="502284" cy="505521"/>
            <a:chOff x="10655233" y="11700853"/>
            <a:chExt cx="502284" cy="505521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BF8AA80C-14D4-E94A-AE6E-C04901B787CB}"/>
                </a:ext>
              </a:extLst>
            </p:cNvPr>
            <p:cNvSpPr/>
            <p:nvPr/>
          </p:nvSpPr>
          <p:spPr>
            <a:xfrm>
              <a:off x="10655233" y="11700853"/>
              <a:ext cx="502284" cy="505521"/>
            </a:xfrm>
            <a:prstGeom prst="ellipse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88401C3D-F316-AF4D-8A54-4587BE79AC9A}"/>
                </a:ext>
              </a:extLst>
            </p:cNvPr>
            <p:cNvGrpSpPr/>
            <p:nvPr/>
          </p:nvGrpSpPr>
          <p:grpSpPr>
            <a:xfrm>
              <a:off x="10779333" y="11875325"/>
              <a:ext cx="255394" cy="177013"/>
              <a:chOff x="5325213" y="8524516"/>
              <a:chExt cx="135450" cy="93880"/>
            </a:xfrm>
          </p:grpSpPr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E2BC9CCD-0BA9-0C4A-8308-7AE2CD630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215" y="8580303"/>
                <a:ext cx="37494" cy="33991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Прямая соединительная линия 25">
                <a:extLst>
                  <a:ext uri="{FF2B5EF4-FFF2-40B4-BE49-F238E27FC236}">
                    <a16:creationId xmlns:a16="http://schemas.microsoft.com/office/drawing/2014/main" id="{9DFF264D-4C7E-024C-AC0A-C2270E24C0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6792" y="8524516"/>
                <a:ext cx="93871" cy="93880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8AAEF0B-13A3-6F4F-8AA0-37C68CD2E90E}"/>
              </a:ext>
            </a:extLst>
          </p:cNvPr>
          <p:cNvGrpSpPr/>
          <p:nvPr/>
        </p:nvGrpSpPr>
        <p:grpSpPr>
          <a:xfrm>
            <a:off x="10377685" y="7358588"/>
            <a:ext cx="502284" cy="505521"/>
            <a:chOff x="1037502" y="7349795"/>
            <a:chExt cx="502284" cy="505521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1C8421F2-3B81-9045-ACC6-2C3C35D588BF}"/>
                </a:ext>
              </a:extLst>
            </p:cNvPr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solidFill>
              <a:schemeClr val="tx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20D29EE4-8D7D-3845-976B-49E0DC46FA01}"/>
                </a:ext>
              </a:extLst>
            </p:cNvPr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</p:grpSpPr>
          <p:cxnSp>
            <p:nvCxnSpPr>
              <p:cNvPr id="30" name="Прямая соединительная линия 29">
                <a:extLst>
                  <a:ext uri="{FF2B5EF4-FFF2-40B4-BE49-F238E27FC236}">
                    <a16:creationId xmlns:a16="http://schemas.microsoft.com/office/drawing/2014/main" id="{1F684EFB-6FB7-EC46-B29F-F1F7A7206CFD}"/>
                  </a:ext>
                </a:extLst>
              </p:cNvPr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Прямая соединительная линия 30">
                <a:extLst>
                  <a:ext uri="{FF2B5EF4-FFF2-40B4-BE49-F238E27FC236}">
                    <a16:creationId xmlns:a16="http://schemas.microsoft.com/office/drawing/2014/main" id="{18DD4619-02CF-5A4C-9ABC-6B2DF057E247}"/>
                  </a:ext>
                </a:extLst>
              </p:cNvPr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Овал 31">
            <a:extLst>
              <a:ext uri="{FF2B5EF4-FFF2-40B4-BE49-F238E27FC236}">
                <a16:creationId xmlns:a16="http://schemas.microsoft.com/office/drawing/2014/main" id="{FEC1433F-779C-6E43-8575-55E1BD23C8DB}"/>
              </a:ext>
            </a:extLst>
          </p:cNvPr>
          <p:cNvSpPr/>
          <p:nvPr/>
        </p:nvSpPr>
        <p:spPr>
          <a:xfrm>
            <a:off x="11123234" y="6516949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E36A3A84-C262-FA40-8987-E892C8285669}"/>
              </a:ext>
            </a:extLst>
          </p:cNvPr>
          <p:cNvSpPr/>
          <p:nvPr/>
        </p:nvSpPr>
        <p:spPr>
          <a:xfrm>
            <a:off x="16221075" y="4564063"/>
            <a:ext cx="6588000" cy="1466056"/>
          </a:xfrm>
          <a:prstGeom prst="roundRect">
            <a:avLst>
              <a:gd name="adj" fmla="val 28398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4800" dirty="0">
                <a:ln w="0"/>
                <a:solidFill>
                  <a:schemeClr val="tx1"/>
                </a:solidFill>
              </a:rPr>
              <a:t>Текст 48 пт</a:t>
            </a:r>
          </a:p>
        </p:txBody>
      </p:sp>
      <p:sp>
        <p:nvSpPr>
          <p:cNvPr id="34" name="Скругленный прямоугольник 33">
            <a:extLst>
              <a:ext uri="{FF2B5EF4-FFF2-40B4-BE49-F238E27FC236}">
                <a16:creationId xmlns:a16="http://schemas.microsoft.com/office/drawing/2014/main" id="{EE4766D0-7CCD-9649-A6E2-97B6AA272753}"/>
              </a:ext>
            </a:extLst>
          </p:cNvPr>
          <p:cNvSpPr/>
          <p:nvPr/>
        </p:nvSpPr>
        <p:spPr>
          <a:xfrm>
            <a:off x="16221075" y="6392863"/>
            <a:ext cx="6588000" cy="2537868"/>
          </a:xfrm>
          <a:prstGeom prst="roundRect">
            <a:avLst>
              <a:gd name="adj" fmla="val 15798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3200" dirty="0">
                <a:ln w="0"/>
                <a:solidFill>
                  <a:schemeClr val="tx1"/>
                </a:solidFill>
              </a:rPr>
              <a:t>Длинный текст 32 пт</a:t>
            </a:r>
          </a:p>
        </p:txBody>
      </p:sp>
      <p:sp>
        <p:nvSpPr>
          <p:cNvPr id="35" name="Скругленный прямоугольник 34">
            <a:extLst>
              <a:ext uri="{FF2B5EF4-FFF2-40B4-BE49-F238E27FC236}">
                <a16:creationId xmlns:a16="http://schemas.microsoft.com/office/drawing/2014/main" id="{C6D310C8-7316-C04E-8E40-F14CF1D2BEAF}"/>
              </a:ext>
            </a:extLst>
          </p:cNvPr>
          <p:cNvSpPr/>
          <p:nvPr/>
        </p:nvSpPr>
        <p:spPr>
          <a:xfrm>
            <a:off x="16221075" y="9324975"/>
            <a:ext cx="6588000" cy="2190750"/>
          </a:xfrm>
          <a:prstGeom prst="roundRect">
            <a:avLst>
              <a:gd name="adj" fmla="val 22634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2400" dirty="0">
                <a:ln w="0"/>
                <a:solidFill>
                  <a:schemeClr val="tx1"/>
                </a:solidFill>
              </a:rPr>
              <a:t>Очень длинный текст 24 пт 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2579F974-C21F-8F45-B356-C1E262EE9F46}"/>
              </a:ext>
            </a:extLst>
          </p:cNvPr>
          <p:cNvCxnSpPr>
            <a:cxnSpLocks/>
          </p:cNvCxnSpPr>
          <p:nvPr/>
        </p:nvCxnSpPr>
        <p:spPr>
          <a:xfrm>
            <a:off x="1569158" y="5052272"/>
            <a:ext cx="2214467" cy="0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B101FEC-A277-B84F-A097-50F1D51A8750}"/>
              </a:ext>
            </a:extLst>
          </p:cNvPr>
          <p:cNvGrpSpPr/>
          <p:nvPr/>
        </p:nvGrpSpPr>
        <p:grpSpPr>
          <a:xfrm>
            <a:off x="1579563" y="5809534"/>
            <a:ext cx="2921000" cy="1903781"/>
            <a:chOff x="11808206" y="3866669"/>
            <a:chExt cx="2921000" cy="1903781"/>
          </a:xfrm>
        </p:grpSpPr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C7719D0B-C252-9249-ADDC-FB02ED533D66}"/>
                </a:ext>
              </a:extLst>
            </p:cNvPr>
            <p:cNvCxnSpPr>
              <a:cxnSpLocks/>
            </p:cNvCxnSpPr>
            <p:nvPr/>
          </p:nvCxnSpPr>
          <p:spPr>
            <a:xfrm>
              <a:off x="14729206" y="3866669"/>
              <a:ext cx="0" cy="190378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81FAC672-5367-3546-B3F2-54427E0F5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8206" y="3873776"/>
              <a:ext cx="2921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6C6EB46D-FD2F-564F-8A57-FA08073E7BF3}"/>
              </a:ext>
            </a:extLst>
          </p:cNvPr>
          <p:cNvGrpSpPr/>
          <p:nvPr/>
        </p:nvGrpSpPr>
        <p:grpSpPr>
          <a:xfrm rot="10800000">
            <a:off x="5238170" y="5748529"/>
            <a:ext cx="2194505" cy="1903555"/>
            <a:chOff x="12534701" y="3866895"/>
            <a:chExt cx="2194505" cy="1903555"/>
          </a:xfrm>
        </p:grpSpPr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5446D317-874F-C94D-9F6D-C2ED3064C48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4729206" y="3866895"/>
              <a:ext cx="0" cy="1903555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416B5B5F-BAD1-6944-AA58-E02FA12F232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2534701" y="3873776"/>
              <a:ext cx="2194505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A1E557C9-C795-6F40-9225-49FBE5180971}"/>
              </a:ext>
            </a:extLst>
          </p:cNvPr>
          <p:cNvCxnSpPr/>
          <p:nvPr/>
        </p:nvCxnSpPr>
        <p:spPr>
          <a:xfrm>
            <a:off x="1579574" y="8372847"/>
            <a:ext cx="659287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B439B1F7-C8F8-E043-81E8-5D178C9DB7F8}"/>
              </a:ext>
            </a:extLst>
          </p:cNvPr>
          <p:cNvGrpSpPr/>
          <p:nvPr/>
        </p:nvGrpSpPr>
        <p:grpSpPr>
          <a:xfrm>
            <a:off x="1579564" y="8364510"/>
            <a:ext cx="6592885" cy="1160337"/>
            <a:chOff x="11175997" y="7860209"/>
            <a:chExt cx="5911101" cy="1808023"/>
          </a:xfrm>
        </p:grpSpPr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78056048-B22B-5A4C-A775-FB18C6EA5FE7}"/>
                </a:ext>
              </a:extLst>
            </p:cNvPr>
            <p:cNvCxnSpPr>
              <a:cxnSpLocks/>
            </p:cNvCxnSpPr>
            <p:nvPr/>
          </p:nvCxnSpPr>
          <p:spPr>
            <a:xfrm>
              <a:off x="11175997" y="7860209"/>
              <a:ext cx="0" cy="175192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B24D5B89-AC4B-BB4A-98B4-887FF608EE1D}"/>
                </a:ext>
              </a:extLst>
            </p:cNvPr>
            <p:cNvCxnSpPr/>
            <p:nvPr/>
          </p:nvCxnSpPr>
          <p:spPr>
            <a:xfrm flipH="1">
              <a:off x="14122978" y="7873200"/>
              <a:ext cx="2" cy="1795032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17FC1844-6265-AC45-AEA8-89E6E63869E4}"/>
                </a:ext>
              </a:extLst>
            </p:cNvPr>
            <p:cNvCxnSpPr>
              <a:cxnSpLocks/>
            </p:cNvCxnSpPr>
            <p:nvPr/>
          </p:nvCxnSpPr>
          <p:spPr>
            <a:xfrm>
              <a:off x="17087098" y="7860211"/>
              <a:ext cx="0" cy="180802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59A372EE-EBCD-1D4A-8E43-4273D879EB5E}"/>
              </a:ext>
            </a:extLst>
          </p:cNvPr>
          <p:cNvGrpSpPr/>
          <p:nvPr/>
        </p:nvGrpSpPr>
        <p:grpSpPr>
          <a:xfrm>
            <a:off x="9612276" y="6516949"/>
            <a:ext cx="502284" cy="505521"/>
            <a:chOff x="10655233" y="11700853"/>
            <a:chExt cx="502284" cy="505521"/>
          </a:xfrm>
          <a:solidFill>
            <a:schemeClr val="bg2"/>
          </a:solidFill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4CE6F171-53E8-D944-9847-FEA1CC3E6BA8}"/>
                </a:ext>
              </a:extLst>
            </p:cNvPr>
            <p:cNvSpPr/>
            <p:nvPr/>
          </p:nvSpPr>
          <p:spPr>
            <a:xfrm>
              <a:off x="10655233" y="11700853"/>
              <a:ext cx="502284" cy="505521"/>
            </a:xfrm>
            <a:prstGeom prst="ellipse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70333FA1-C085-D24D-88C3-F541CCEEC7E8}"/>
                </a:ext>
              </a:extLst>
            </p:cNvPr>
            <p:cNvGrpSpPr/>
            <p:nvPr/>
          </p:nvGrpSpPr>
          <p:grpSpPr>
            <a:xfrm>
              <a:off x="10779333" y="11875325"/>
              <a:ext cx="255394" cy="177013"/>
              <a:chOff x="5325213" y="8524516"/>
              <a:chExt cx="135450" cy="93880"/>
            </a:xfrm>
            <a:grpFill/>
          </p:grpSpPr>
          <p:cxnSp>
            <p:nvCxnSpPr>
              <p:cNvPr id="51" name="Прямая соединительная линия 50">
                <a:extLst>
                  <a:ext uri="{FF2B5EF4-FFF2-40B4-BE49-F238E27FC236}">
                    <a16:creationId xmlns:a16="http://schemas.microsoft.com/office/drawing/2014/main" id="{5DDBEF50-9B65-FB46-9E8E-0739FCCF9E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215" y="8580303"/>
                <a:ext cx="37494" cy="33991"/>
              </a:xfrm>
              <a:prstGeom prst="line">
                <a:avLst/>
              </a:prstGeom>
              <a:grpFill/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Прямая соединительная линия 51">
                <a:extLst>
                  <a:ext uri="{FF2B5EF4-FFF2-40B4-BE49-F238E27FC236}">
                    <a16:creationId xmlns:a16="http://schemas.microsoft.com/office/drawing/2014/main" id="{A5630C37-29FA-F142-914A-19098B99AC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6792" y="8524516"/>
                <a:ext cx="93871" cy="93880"/>
              </a:xfrm>
              <a:prstGeom prst="line">
                <a:avLst/>
              </a:prstGeom>
              <a:grpFill/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Shape 949">
            <a:extLst>
              <a:ext uri="{FF2B5EF4-FFF2-40B4-BE49-F238E27FC236}">
                <a16:creationId xmlns:a16="http://schemas.microsoft.com/office/drawing/2014/main" id="{40506E63-9C08-AF41-898A-A938B466E84F}"/>
              </a:ext>
            </a:extLst>
          </p:cNvPr>
          <p:cNvSpPr txBox="1">
            <a:spLocks/>
          </p:cNvSpPr>
          <p:nvPr/>
        </p:nvSpPr>
        <p:spPr>
          <a:xfrm>
            <a:off x="9648342" y="3441549"/>
            <a:ext cx="5836133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Графические элементы</a:t>
            </a:r>
          </a:p>
        </p:txBody>
      </p:sp>
      <p:sp>
        <p:nvSpPr>
          <p:cNvPr id="61" name="Shape 949">
            <a:extLst>
              <a:ext uri="{FF2B5EF4-FFF2-40B4-BE49-F238E27FC236}">
                <a16:creationId xmlns:a16="http://schemas.microsoft.com/office/drawing/2014/main" id="{CCFB0C25-0A46-CC48-8504-F807A7779D0A}"/>
              </a:ext>
            </a:extLst>
          </p:cNvPr>
          <p:cNvSpPr txBox="1">
            <a:spLocks/>
          </p:cNvSpPr>
          <p:nvPr/>
        </p:nvSpPr>
        <p:spPr>
          <a:xfrm>
            <a:off x="16236213" y="3441549"/>
            <a:ext cx="5836133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Образцы текстовых блоков</a:t>
            </a:r>
          </a:p>
        </p:txBody>
      </p:sp>
    </p:spTree>
    <p:extLst>
      <p:ext uri="{BB962C8B-B14F-4D97-AF65-F5344CB8AC3E}">
        <p14:creationId xmlns:p14="http://schemas.microsoft.com/office/powerpoint/2010/main" val="28129658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4DB203-9626-A44C-BFDC-B4B14C95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схема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475F0B1-DE12-E843-AAF6-4FF110C8F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097660-D9AE-6345-8ED0-ED577AAD1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71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C0FFF6D-4857-5542-82CB-223C23C61F65}"/>
              </a:ext>
            </a:extLst>
          </p:cNvPr>
          <p:cNvCxnSpPr>
            <a:cxnSpLocks/>
          </p:cNvCxnSpPr>
          <p:nvPr/>
        </p:nvCxnSpPr>
        <p:spPr>
          <a:xfrm>
            <a:off x="12183231" y="4926078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C6B94A0D-AB36-1E43-B21C-7A8D46040F7A}"/>
              </a:ext>
            </a:extLst>
          </p:cNvPr>
          <p:cNvSpPr/>
          <p:nvPr/>
        </p:nvSpPr>
        <p:spPr>
          <a:xfrm>
            <a:off x="9632490" y="6762750"/>
            <a:ext cx="5128085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AF3F9A1-6365-8F42-8994-2A66F3C17D1C}"/>
              </a:ext>
            </a:extLst>
          </p:cNvPr>
          <p:cNvCxnSpPr>
            <a:cxnSpLocks/>
          </p:cNvCxnSpPr>
          <p:nvPr/>
        </p:nvCxnSpPr>
        <p:spPr>
          <a:xfrm>
            <a:off x="15832526" y="4926078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C90EFAE-83BC-EF47-BC98-4733C14EC6F8}"/>
              </a:ext>
            </a:extLst>
          </p:cNvPr>
          <p:cNvCxnSpPr>
            <a:cxnSpLocks/>
          </p:cNvCxnSpPr>
          <p:nvPr/>
        </p:nvCxnSpPr>
        <p:spPr>
          <a:xfrm>
            <a:off x="8501226" y="4904813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6EB0131-B611-7A43-B257-41D8587B42F8}"/>
              </a:ext>
            </a:extLst>
          </p:cNvPr>
          <p:cNvSpPr/>
          <p:nvPr/>
        </p:nvSpPr>
        <p:spPr>
          <a:xfrm>
            <a:off x="7432675" y="3103564"/>
            <a:ext cx="9523413" cy="1460500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30F0D5B-67DE-4843-B710-E3421BE5D764}"/>
              </a:ext>
            </a:extLst>
          </p:cNvPr>
          <p:cNvCxnSpPr>
            <a:cxnSpLocks/>
          </p:cNvCxnSpPr>
          <p:nvPr/>
        </p:nvCxnSpPr>
        <p:spPr>
          <a:xfrm>
            <a:off x="12183231" y="8581096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50B9C28-0F92-1547-80EA-4C93945C5C56}"/>
              </a:ext>
            </a:extLst>
          </p:cNvPr>
          <p:cNvSpPr/>
          <p:nvPr/>
        </p:nvSpPr>
        <p:spPr>
          <a:xfrm>
            <a:off x="3775075" y="6762750"/>
            <a:ext cx="5094159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32D2EF36-9A5A-CC4F-AEC7-08C8E7714A7A}"/>
              </a:ext>
            </a:extLst>
          </p:cNvPr>
          <p:cNvSpPr/>
          <p:nvPr/>
        </p:nvSpPr>
        <p:spPr>
          <a:xfrm>
            <a:off x="15479602" y="6762750"/>
            <a:ext cx="5134086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AEC97FB0-8231-8646-9618-2C5C632A671B}"/>
              </a:ext>
            </a:extLst>
          </p:cNvPr>
          <p:cNvSpPr/>
          <p:nvPr/>
        </p:nvSpPr>
        <p:spPr>
          <a:xfrm>
            <a:off x="9632489" y="10424374"/>
            <a:ext cx="5128086" cy="1454889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A4733A99-2A4A-034D-AD10-71A61773C4F0}"/>
              </a:ext>
            </a:extLst>
          </p:cNvPr>
          <p:cNvSpPr/>
          <p:nvPr/>
        </p:nvSpPr>
        <p:spPr>
          <a:xfrm>
            <a:off x="15484475" y="10424374"/>
            <a:ext cx="5129213" cy="1454889"/>
          </a:xfrm>
          <a:prstGeom prst="roundRect">
            <a:avLst>
              <a:gd name="adj" fmla="val 2507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bg1"/>
                </a:solidFill>
              </a:rPr>
              <a:t>Текст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3830A77-DC22-AE4F-B96C-D85996B61E0E}"/>
              </a:ext>
            </a:extLst>
          </p:cNvPr>
          <p:cNvCxnSpPr>
            <a:cxnSpLocks/>
          </p:cNvCxnSpPr>
          <p:nvPr/>
        </p:nvCxnSpPr>
        <p:spPr>
          <a:xfrm>
            <a:off x="18050060" y="8599805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4FB1078-4E7E-ED4C-9D36-DBD9DDBCEFD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DA228CFA-6766-FC4A-9450-CABD64CBD0E2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0699466F-1FCE-DD43-A64E-6D3EBD8C1226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C4F6DE1D-150C-AA42-9FD2-2299B8D4DA30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id="{F48275A6-3204-0D41-B96D-7E74B3713EE8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35" name="Прямая соединительная линия 34">
                  <a:extLst>
                    <a:ext uri="{FF2B5EF4-FFF2-40B4-BE49-F238E27FC236}">
                      <a16:creationId xmlns:a16="http://schemas.microsoft.com/office/drawing/2014/main" id="{28C00BE9-2E2E-1D45-AF1E-FD7F7D671C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Прямая соединительная линия 35">
                  <a:extLst>
                    <a:ext uri="{FF2B5EF4-FFF2-40B4-BE49-F238E27FC236}">
                      <a16:creationId xmlns:a16="http://schemas.microsoft.com/office/drawing/2014/main" id="{336D00EC-9B0A-B243-AFD9-FCD4824D7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598425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1D3017-1FD7-DF49-8E32-82BA8212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Сложная иерархическая схема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B7C5A8A-743A-834C-88E5-0723A50F9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A18C9F-46F5-204A-9A96-91E286BE4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72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80ADD0ED-3734-7645-80CD-02DBB1F66E23}"/>
              </a:ext>
            </a:extLst>
          </p:cNvPr>
          <p:cNvCxnSpPr>
            <a:cxnSpLocks/>
          </p:cNvCxnSpPr>
          <p:nvPr/>
        </p:nvCxnSpPr>
        <p:spPr>
          <a:xfrm>
            <a:off x="6340475" y="10057629"/>
            <a:ext cx="1123174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9D1E5B4-D52B-5440-A047-312DFD420905}"/>
              </a:ext>
            </a:extLst>
          </p:cNvPr>
          <p:cNvCxnSpPr>
            <a:cxnSpLocks/>
          </p:cNvCxnSpPr>
          <p:nvPr/>
        </p:nvCxnSpPr>
        <p:spPr>
          <a:xfrm>
            <a:off x="6340475" y="8223820"/>
            <a:ext cx="1087188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C2E0BFD-C631-494A-AD3C-07169C3ED274}"/>
              </a:ext>
            </a:extLst>
          </p:cNvPr>
          <p:cNvCxnSpPr>
            <a:cxnSpLocks/>
          </p:cNvCxnSpPr>
          <p:nvPr/>
        </p:nvCxnSpPr>
        <p:spPr>
          <a:xfrm>
            <a:off x="6340475" y="6398233"/>
            <a:ext cx="1103066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5B33DF0-2A42-7948-8159-20DB72626AA6}"/>
              </a:ext>
            </a:extLst>
          </p:cNvPr>
          <p:cNvCxnSpPr>
            <a:cxnSpLocks/>
          </p:cNvCxnSpPr>
          <p:nvPr/>
        </p:nvCxnSpPr>
        <p:spPr>
          <a:xfrm>
            <a:off x="6340475" y="4572644"/>
            <a:ext cx="1103066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48FEFFB-1501-404C-A468-AEE91D2ABA36}"/>
              </a:ext>
            </a:extLst>
          </p:cNvPr>
          <p:cNvCxnSpPr>
            <a:cxnSpLocks/>
          </p:cNvCxnSpPr>
          <p:nvPr/>
        </p:nvCxnSpPr>
        <p:spPr>
          <a:xfrm>
            <a:off x="11453302" y="10055833"/>
            <a:ext cx="735013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5CD66FE-9C1D-6F4C-AD5D-267B2D64D4DD}"/>
              </a:ext>
            </a:extLst>
          </p:cNvPr>
          <p:cNvCxnSpPr>
            <a:cxnSpLocks/>
          </p:cNvCxnSpPr>
          <p:nvPr/>
        </p:nvCxnSpPr>
        <p:spPr>
          <a:xfrm flipV="1">
            <a:off x="11450320" y="8223819"/>
            <a:ext cx="7333355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C9E5275C-D250-F742-BD7D-E6A960C3CF49}"/>
              </a:ext>
            </a:extLst>
          </p:cNvPr>
          <p:cNvSpPr/>
          <p:nvPr/>
        </p:nvSpPr>
        <p:spPr>
          <a:xfrm>
            <a:off x="19150389" y="3822700"/>
            <a:ext cx="3670023" cy="3311525"/>
          </a:xfrm>
          <a:prstGeom prst="roundRect">
            <a:avLst>
              <a:gd name="adj" fmla="val 692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BF4DA103-63EB-304E-B433-19B3EB8407DB}"/>
              </a:ext>
            </a:extLst>
          </p:cNvPr>
          <p:cNvSpPr/>
          <p:nvPr/>
        </p:nvSpPr>
        <p:spPr>
          <a:xfrm>
            <a:off x="1579563" y="3822700"/>
            <a:ext cx="4394201" cy="6959600"/>
          </a:xfrm>
          <a:prstGeom prst="roundRect">
            <a:avLst>
              <a:gd name="adj" fmla="val 871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C4CD6306-469C-6445-B7F2-F433699AB950}"/>
              </a:ext>
            </a:extLst>
          </p:cNvPr>
          <p:cNvSpPr/>
          <p:nvPr/>
        </p:nvSpPr>
        <p:spPr>
          <a:xfrm>
            <a:off x="7811558" y="3833309"/>
            <a:ext cx="3285444" cy="147267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83FE0E66-C1C2-694A-B5D4-3F86581A93A1}"/>
              </a:ext>
            </a:extLst>
          </p:cNvPr>
          <p:cNvSpPr/>
          <p:nvPr/>
        </p:nvSpPr>
        <p:spPr>
          <a:xfrm>
            <a:off x="7811558" y="5658722"/>
            <a:ext cx="3285444" cy="147267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04D739C3-FEF3-004A-9C08-A8862CAA7A09}"/>
              </a:ext>
            </a:extLst>
          </p:cNvPr>
          <p:cNvSpPr/>
          <p:nvPr/>
        </p:nvSpPr>
        <p:spPr>
          <a:xfrm>
            <a:off x="7811558" y="7496176"/>
            <a:ext cx="3285444" cy="144938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A42F01B0-3F03-AE4B-A71A-EC4D1EAFE91A}"/>
              </a:ext>
            </a:extLst>
          </p:cNvPr>
          <p:cNvSpPr/>
          <p:nvPr/>
        </p:nvSpPr>
        <p:spPr>
          <a:xfrm>
            <a:off x="7811558" y="9324975"/>
            <a:ext cx="3285444" cy="1457325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023678CD-7105-A244-9BE2-726197095F76}"/>
              </a:ext>
            </a:extLst>
          </p:cNvPr>
          <p:cNvSpPr/>
          <p:nvPr/>
        </p:nvSpPr>
        <p:spPr>
          <a:xfrm>
            <a:off x="12561887" y="3822701"/>
            <a:ext cx="5119687" cy="3305228"/>
          </a:xfrm>
          <a:prstGeom prst="roundRect">
            <a:avLst>
              <a:gd name="adj" fmla="val 1194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4C4EE9C-6887-0442-8BE7-01347F91C39C}"/>
              </a:ext>
            </a:extLst>
          </p:cNvPr>
          <p:cNvCxnSpPr/>
          <p:nvPr/>
        </p:nvCxnSpPr>
        <p:spPr>
          <a:xfrm rot="16200000" flipH="1">
            <a:off x="11821601" y="4201133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E5CAC61-388D-DF4D-909F-FF281FC649C0}"/>
              </a:ext>
            </a:extLst>
          </p:cNvPr>
          <p:cNvCxnSpPr/>
          <p:nvPr/>
        </p:nvCxnSpPr>
        <p:spPr>
          <a:xfrm rot="16200000" flipH="1">
            <a:off x="11821601" y="6029933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3F28D26-3A9F-3340-B6FA-D3A1A0F54A54}"/>
              </a:ext>
            </a:extLst>
          </p:cNvPr>
          <p:cNvCxnSpPr/>
          <p:nvPr/>
        </p:nvCxnSpPr>
        <p:spPr>
          <a:xfrm rot="16200000" flipH="1">
            <a:off x="18415375" y="5287077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57CFA967-2275-6745-9777-9B4ECFA39089}"/>
              </a:ext>
            </a:extLst>
          </p:cNvPr>
          <p:cNvSpPr/>
          <p:nvPr/>
        </p:nvSpPr>
        <p:spPr>
          <a:xfrm>
            <a:off x="19153188" y="7496174"/>
            <a:ext cx="3667223" cy="1449389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05D94AE2-94D6-2348-B5E1-25D1F916416D}"/>
              </a:ext>
            </a:extLst>
          </p:cNvPr>
          <p:cNvSpPr/>
          <p:nvPr/>
        </p:nvSpPr>
        <p:spPr>
          <a:xfrm>
            <a:off x="12568586" y="9325491"/>
            <a:ext cx="1832351" cy="1456809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6A8F7C98-776C-3D44-AA05-F2978D44F271}"/>
              </a:ext>
            </a:extLst>
          </p:cNvPr>
          <p:cNvSpPr/>
          <p:nvPr/>
        </p:nvSpPr>
        <p:spPr>
          <a:xfrm>
            <a:off x="19153188" y="9321553"/>
            <a:ext cx="3659187" cy="1475641"/>
          </a:xfrm>
          <a:prstGeom prst="roundRect">
            <a:avLst>
              <a:gd name="adj" fmla="val 22993"/>
            </a:avLst>
          </a:prstGeom>
          <a:solidFill>
            <a:schemeClr val="tx2"/>
          </a:solidFill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bg1"/>
                </a:solidFill>
              </a:rPr>
              <a:t>Текст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4B3F330E-28FC-7E4F-AE41-273549EABD0D}"/>
              </a:ext>
            </a:extLst>
          </p:cNvPr>
          <p:cNvCxnSpPr/>
          <p:nvPr/>
        </p:nvCxnSpPr>
        <p:spPr>
          <a:xfrm rot="16200000" flipH="1">
            <a:off x="18449241" y="9687534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Скругленный прямоугольник 31">
            <a:extLst>
              <a:ext uri="{FF2B5EF4-FFF2-40B4-BE49-F238E27FC236}">
                <a16:creationId xmlns:a16="http://schemas.microsoft.com/office/drawing/2014/main" id="{CDB12D63-B2E6-374D-AF97-A905D4B1F179}"/>
              </a:ext>
            </a:extLst>
          </p:cNvPr>
          <p:cNvSpPr/>
          <p:nvPr/>
        </p:nvSpPr>
        <p:spPr>
          <a:xfrm>
            <a:off x="15849112" y="9319709"/>
            <a:ext cx="1832351" cy="1462591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5F4F865E-42A5-BB46-A4F0-E3113747078F}"/>
              </a:ext>
            </a:extLst>
          </p:cNvPr>
          <p:cNvCxnSpPr>
            <a:cxnSpLocks/>
          </p:cNvCxnSpPr>
          <p:nvPr/>
        </p:nvCxnSpPr>
        <p:spPr>
          <a:xfrm>
            <a:off x="14765214" y="10055833"/>
            <a:ext cx="735013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4B9E7A7F-D886-2448-944C-E179AAD7AD55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3482DFD5-926E-E74F-B698-45D8A59F373A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649596F5-A557-5A49-9194-A7D9DE0C64A6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2E215E6E-E14C-534E-A100-7563625EF1E0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" name="Группа 44">
                <a:extLst>
                  <a:ext uri="{FF2B5EF4-FFF2-40B4-BE49-F238E27FC236}">
                    <a16:creationId xmlns:a16="http://schemas.microsoft.com/office/drawing/2014/main" id="{85999CD3-75F4-5441-9360-6087D016878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46" name="Прямая соединительная линия 45">
                  <a:extLst>
                    <a:ext uri="{FF2B5EF4-FFF2-40B4-BE49-F238E27FC236}">
                      <a16:creationId xmlns:a16="http://schemas.microsoft.com/office/drawing/2014/main" id="{27E24969-8D2D-9B49-86E4-7EE448BB6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Прямая соединительная линия 46">
                  <a:extLst>
                    <a:ext uri="{FF2B5EF4-FFF2-40B4-BE49-F238E27FC236}">
                      <a16:creationId xmlns:a16="http://schemas.microsoft.com/office/drawing/2014/main" id="{0462405D-8AFE-0D44-AE81-A919593847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73138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1C2A6A9-03F0-C24A-8D78-CD3615FC6AE5}"/>
              </a:ext>
            </a:extLst>
          </p:cNvPr>
          <p:cNvSpPr/>
          <p:nvPr/>
        </p:nvSpPr>
        <p:spPr>
          <a:xfrm>
            <a:off x="16589375" y="3103562"/>
            <a:ext cx="6223000" cy="5842001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2024A8-F76F-CF48-B5FF-5669C5D19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18" y="3145116"/>
            <a:ext cx="13869194" cy="8475619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сохранить стиль диаграммы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5929131-6D6D-0A4E-85AD-CB0B3FA853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973869" y="4640263"/>
            <a:ext cx="5463539" cy="4328160"/>
          </a:xfrm>
        </p:spPr>
        <p:txBody>
          <a:bodyPr/>
          <a:lstStyle/>
          <a:p>
            <a:pPr lvl="3"/>
            <a:r>
              <a:rPr lang="ru-RU" sz="2400" dirty="0">
                <a:solidFill>
                  <a:schemeClr val="bg1"/>
                </a:solidFill>
              </a:rPr>
              <a:t>Перейдите на слайд с меткой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  <a:latin typeface="+mj-lt"/>
              </a:rPr>
              <a:t>Стиль для сохранения</a:t>
            </a:r>
          </a:p>
          <a:p>
            <a:pPr lvl="3"/>
            <a:r>
              <a:rPr lang="ru-RU" sz="2400" dirty="0">
                <a:solidFill>
                  <a:schemeClr val="bg1"/>
                </a:solidFill>
              </a:rPr>
              <a:t>Выделите диаграмму, нажмите на неё правой кнопкой мыши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в появившемся меню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выберите команду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  <a:latin typeface="+mj-lt"/>
              </a:rPr>
              <a:t>Сохранить как шаблон</a:t>
            </a:r>
          </a:p>
          <a:p>
            <a:pPr lvl="3"/>
            <a:r>
              <a:rPr lang="ru-RU" sz="2400" dirty="0">
                <a:solidFill>
                  <a:schemeClr val="bg1"/>
                </a:solidFill>
              </a:rPr>
              <a:t>Задайте имя и сохраните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диаграмму в папку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 умолчанию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Заголовок 5">
            <a:extLst>
              <a:ext uri="{FF2B5EF4-FFF2-40B4-BE49-F238E27FC236}">
                <a16:creationId xmlns:a16="http://schemas.microsoft.com/office/drawing/2014/main" id="{63585B67-53C2-6D4F-9341-EAF21F50A73E}"/>
              </a:ext>
            </a:extLst>
          </p:cNvPr>
          <p:cNvSpPr txBox="1">
            <a:spLocks/>
          </p:cNvSpPr>
          <p:nvPr/>
        </p:nvSpPr>
        <p:spPr>
          <a:xfrm>
            <a:off x="16973869" y="3413460"/>
            <a:ext cx="5634701" cy="7092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Сохранение стиля диаграммы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D3F8B-409F-4E81-9492-354ECECE1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7AFF46-7E4A-4EB1-A04F-920B4D5E90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29796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Гистограммы с группировкой, </a:t>
            </a:r>
            <a:br>
              <a:rPr lang="ru-RU" dirty="0"/>
            </a:br>
            <a:r>
              <a:rPr lang="ru-RU" dirty="0"/>
              <a:t>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74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7409329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14A7AAA-2589-6442-8B71-2891FF8D663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AFF771BF-A4FD-3F45-A98B-FFE77C50E2D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D85CDE67-F1CE-DE42-BD6B-C460C68FB3B2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CBDFDFA1-6B66-F944-AEBF-05F5A8C50072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523E1F74-A101-8F47-8FE3-09D40AE040B6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1745250D-A7B4-6742-BABB-92DCB4B429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C3A68BF1-D1D2-5B4E-9E2F-CC20740CC2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480830E-F16E-9945-8928-AD0E0B566F7B}"/>
              </a:ext>
            </a:extLst>
          </p:cNvPr>
          <p:cNvSpPr txBox="1"/>
          <p:nvPr/>
        </p:nvSpPr>
        <p:spPr>
          <a:xfrm>
            <a:off x="-2070847" y="67504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81CC13E-122E-694E-A60D-3036CE5DF166}"/>
              </a:ext>
            </a:extLst>
          </p:cNvPr>
          <p:cNvSpPr/>
          <p:nvPr/>
        </p:nvSpPr>
        <p:spPr>
          <a:xfrm>
            <a:off x="16589375" y="3455989"/>
            <a:ext cx="6222999" cy="842327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B806165C-2EA2-184B-A09B-20B7839E3106}"/>
              </a:ext>
            </a:extLst>
          </p:cNvPr>
          <p:cNvSpPr txBox="1">
            <a:spLocks/>
          </p:cNvSpPr>
          <p:nvPr/>
        </p:nvSpPr>
        <p:spPr>
          <a:xfrm>
            <a:off x="16956088" y="3797237"/>
            <a:ext cx="5276291" cy="899449"/>
          </a:xfrm>
          <a:prstGeom prst="rect">
            <a:avLst/>
          </a:prstGeom>
        </p:spPr>
        <p:txBody>
          <a:bodyPr vert="horz" lIns="0" tIns="0" rIns="0" bIns="3600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Правила оформления диаграмм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39B012D1-E2CF-DA4D-BA9A-EFC02A30B08D}"/>
              </a:ext>
            </a:extLst>
          </p:cNvPr>
          <p:cNvSpPr txBox="1">
            <a:spLocks/>
          </p:cNvSpPr>
          <p:nvPr/>
        </p:nvSpPr>
        <p:spPr>
          <a:xfrm>
            <a:off x="16966722" y="4997784"/>
            <a:ext cx="5492750" cy="6211607"/>
          </a:xfrm>
          <a:prstGeom prst="rect">
            <a:avLst/>
          </a:prstGeom>
        </p:spPr>
        <p:txBody>
          <a:bodyPr lIns="0" tIns="0" rIns="0" bIns="3600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Указывая название диаграммы,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не забудьте указать используемые </a:t>
            </a:r>
            <a:r>
              <a:rPr lang="ru-RU" sz="2400" b="1" dirty="0">
                <a:solidFill>
                  <a:schemeClr val="bg1"/>
                </a:solidFill>
              </a:rPr>
              <a:t>единицы измерения </a:t>
            </a:r>
            <a:r>
              <a:rPr lang="ru-RU" sz="2400" dirty="0">
                <a:solidFill>
                  <a:schemeClr val="bg1"/>
                </a:solidFill>
              </a:rPr>
              <a:t>(шт., руб. и т.д.)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вы указываете </a:t>
            </a:r>
            <a:r>
              <a:rPr lang="ru-RU" sz="2400" b="1" dirty="0">
                <a:solidFill>
                  <a:schemeClr val="bg1"/>
                </a:solidFill>
              </a:rPr>
              <a:t>числовые значения</a:t>
            </a:r>
            <a:r>
              <a:rPr lang="ru-RU" sz="2400" dirty="0">
                <a:solidFill>
                  <a:schemeClr val="bg1"/>
                </a:solidFill>
              </a:rPr>
              <a:t>, сохраняйте единый формат числа в рамках одной диаграммы: целые, десятичные, двоичные.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График недопустимо перегружать информацией, необходимо сохранять хорошую </a:t>
            </a:r>
            <a:r>
              <a:rPr lang="ru-RU" sz="2400" b="1" dirty="0">
                <a:solidFill>
                  <a:schemeClr val="bg1"/>
                </a:solidFill>
              </a:rPr>
              <a:t>читабельность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Расположите </a:t>
            </a:r>
            <a:r>
              <a:rPr lang="ru-RU" sz="2400" b="1" dirty="0">
                <a:solidFill>
                  <a:schemeClr val="bg1"/>
                </a:solidFill>
              </a:rPr>
              <a:t>легенду</a:t>
            </a:r>
            <a:r>
              <a:rPr lang="ru-RU" sz="2400" dirty="0">
                <a:solidFill>
                  <a:schemeClr val="bg1"/>
                </a:solidFill>
              </a:rPr>
              <a:t> под диаграммой в случае, если у вас 3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более рядов, в правом верхнем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углу — если рядов 3 и менее. </a:t>
            </a:r>
          </a:p>
        </p:txBody>
      </p:sp>
    </p:spTree>
    <p:extLst>
      <p:ext uri="{BB962C8B-B14F-4D97-AF65-F5344CB8AC3E}">
        <p14:creationId xmlns:p14="http://schemas.microsoft.com/office/powerpoint/2010/main" val="23055958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F1102-F57A-F746-A038-61C44165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нормированная </a:t>
            </a:r>
            <a:br>
              <a:rPr lang="ru-RU" dirty="0"/>
            </a:br>
            <a:r>
              <a:rPr lang="ru-RU" dirty="0"/>
              <a:t>с накоплением, стиль 2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E76DFD2-E34F-A14A-AAF7-70FE9BF20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BCCE00-B38E-304A-BDE9-C16EF2127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75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18E36B85-C1D1-F847-B890-AE9833112F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3139479"/>
              </p:ext>
            </p:extLst>
          </p:nvPr>
        </p:nvGraphicFramePr>
        <p:xfrm>
          <a:off x="1587500" y="34147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B5A35BF-E818-8740-AC22-83BD0DC76CD5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FEBB1D1A-34ED-E641-AFDF-302AC0E013EB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5669168-BA81-D14E-848D-540455C3C1F2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CEE540AC-CD0F-2B47-AD81-0B01D4567E9E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94D6AA83-3622-BE49-ACCC-6060F91CD16F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D1AB33CB-6776-8D4D-A8E7-4FF198A0D3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0D048964-6041-834B-904A-FDC945912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5759795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99C03-C1FD-8247-8A9E-E204EDCA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График, стиль 3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71D7A-8373-934F-93E5-E67E488D0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D5F85-C882-ED49-93D8-AC96C5FA8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76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F1F278A-B9F7-5847-B163-FF59B123B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130715"/>
              </p:ext>
            </p:extLst>
          </p:nvPr>
        </p:nvGraphicFramePr>
        <p:xfrm>
          <a:off x="1587500" y="3501266"/>
          <a:ext cx="21224875" cy="837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B2091F3-756F-5C4F-A472-A1DE3B877CA0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174BB15-617E-BD46-9CB5-A2B1DDB09405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A8D8F2B-6892-EC44-B2DE-9667FA0BB389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18DE4499-B791-A44F-A09B-0794065E1EB3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BDDE9D74-2B5C-5548-B10F-F3BB6ABB6A50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E783D159-8BFB-9841-8CA9-BEEFF9BD80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28EEBC23-041A-CE40-945C-FFAD1470F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6693474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A4BAA-FAFC-234F-AB15-4105AFDB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График, стиль 4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29CC5EF-BF1C-2B47-8EA8-AA55B4516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70B1C6-E1D9-0F4D-ABF4-1F90D5FB4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77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31B37591-83C3-184F-ACD0-B97BFF108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1894019"/>
              </p:ext>
            </p:extLst>
          </p:nvPr>
        </p:nvGraphicFramePr>
        <p:xfrm>
          <a:off x="1587500" y="3173414"/>
          <a:ext cx="21224875" cy="8705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8E55FD0-BE99-534B-BD15-64AD6A3C0AC1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32DC78AC-B29B-2048-9A19-3861B320F256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18E21F4B-A4D3-3A43-BE35-1D896AF6AE8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8EB9DA72-F017-9F42-956F-7CF47069CC6C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451F720C-606B-DF44-BDBF-5F044680B303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B63810FD-6223-2849-A22E-84CEBDEB12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B3E64912-28B3-CF4A-9407-31D4387FC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7955147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99C03-C1FD-8247-8A9E-E204EDCA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 маркером, </a:t>
            </a:r>
            <a:br>
              <a:rPr lang="ru-RU" dirty="0"/>
            </a:br>
            <a:r>
              <a:rPr lang="ru-RU" dirty="0"/>
              <a:t>стиль 5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71D7A-8373-934F-93E5-E67E488D0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D5F85-C882-ED49-93D8-AC96C5FA8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78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F1F278A-B9F7-5847-B163-FF59B123B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030"/>
              </p:ext>
            </p:extLst>
          </p:nvPr>
        </p:nvGraphicFramePr>
        <p:xfrm>
          <a:off x="1587500" y="3501266"/>
          <a:ext cx="21224875" cy="837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09EF5787-A310-C244-9EA8-350FFEF4377C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11D1EFAF-E23F-074A-842A-C64A824FAC32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945DB4A1-6963-0B41-90FE-1F5A072EC54C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DE61EC35-6746-7E42-8372-9C1B2AF5DECA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C0C60046-3CA7-FC46-887B-9027BDA1F272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78A7D577-33CF-7E4D-A707-D786C6A8A2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47CB5C7D-2375-5642-9151-EDC09D111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1179808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B0C9ED-A341-9941-9981-D3CD43E6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 маркером, </a:t>
            </a:r>
            <a:br>
              <a:rPr lang="ru-RU" dirty="0"/>
            </a:br>
            <a:r>
              <a:rPr lang="ru-RU" dirty="0"/>
              <a:t>стиль 6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F932C-12D0-8D41-B41D-96D686B4A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93FA96-3A28-0840-9000-1A5B0B616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79</a:t>
            </a:fld>
            <a:endParaRPr lang="ru-RU" dirty="0"/>
          </a:p>
        </p:txBody>
      </p:sp>
      <p:graphicFrame>
        <p:nvGraphicFramePr>
          <p:cNvPr id="6" name="Объект 12">
            <a:extLst>
              <a:ext uri="{FF2B5EF4-FFF2-40B4-BE49-F238E27FC236}">
                <a16:creationId xmlns:a16="http://schemas.microsoft.com/office/drawing/2014/main" id="{CE57339E-4D8E-2547-BBFB-1CA938C60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199753"/>
              </p:ext>
            </p:extLst>
          </p:nvPr>
        </p:nvGraphicFramePr>
        <p:xfrm>
          <a:off x="1587500" y="3487816"/>
          <a:ext cx="21224875" cy="8391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8391BC2-DA91-054C-949C-1E12986FE471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09DB585A-4BE9-CC47-95A8-755A30652AAE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AC40F1F1-12CE-F045-8759-F7F1B5517C5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66C35E0D-6D3C-1645-B74D-B467EB3C3DAF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BDCA77F6-C3BB-8642-BE57-F0C2178D197A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1631A27C-11A3-914B-A41D-ACBCB71BB7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2B536676-04EF-614E-B229-6EA010092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04280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24334C-ECAE-40ED-81BA-926DEEFF1E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" b="-202"/>
          <a:stretch/>
        </p:blipFill>
        <p:spPr>
          <a:xfrm>
            <a:off x="1587600" y="666044"/>
            <a:ext cx="16902033" cy="10775859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72DD6-4CEB-4AD8-A1F2-5B0222C52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C8218-5073-4F8A-B89B-E6DFEF6DD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662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88852-59ED-7F42-901E-8E11FEB6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Круговая диаграмма, стиль 7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C79B29F-03EC-9F4A-A5A2-96DA564ED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A64AC-8A67-EF47-B5B7-7D57FD5F1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80</a:t>
            </a:fld>
            <a:endParaRPr lang="ru-RU" dirty="0"/>
          </a:p>
        </p:txBody>
      </p:sp>
      <p:graphicFrame>
        <p:nvGraphicFramePr>
          <p:cNvPr id="6" name="Объект 12">
            <a:extLst>
              <a:ext uri="{FF2B5EF4-FFF2-40B4-BE49-F238E27FC236}">
                <a16:creationId xmlns:a16="http://schemas.microsoft.com/office/drawing/2014/main" id="{72E30EBE-CA65-3E44-908E-1626372B7B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26558"/>
              </p:ext>
            </p:extLst>
          </p:nvPr>
        </p:nvGraphicFramePr>
        <p:xfrm>
          <a:off x="1587500" y="34909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640ED21-7747-7D49-A057-E16697309238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BF913774-8954-6045-ABF8-8B6412E7B901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EE3B57E3-03DB-A244-873C-C993A6C11E4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F07AA9D0-C09C-F047-80BD-22C137AD36AB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B59BD427-1CBA-A546-924B-27495AA012C2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9502D634-1C30-5F4D-ABAA-22B3105CE3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A5720F69-37AF-A84F-8625-E7124ACE5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A41435A-31A6-6741-9836-9D1D47B5E93A}"/>
              </a:ext>
            </a:extLst>
          </p:cNvPr>
          <p:cNvSpPr/>
          <p:nvPr/>
        </p:nvSpPr>
        <p:spPr>
          <a:xfrm>
            <a:off x="16221075" y="3455989"/>
            <a:ext cx="6591300" cy="769778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EB81C020-9004-5C4E-B502-706520AEFF78}"/>
              </a:ext>
            </a:extLst>
          </p:cNvPr>
          <p:cNvSpPr txBox="1">
            <a:spLocks/>
          </p:cNvSpPr>
          <p:nvPr/>
        </p:nvSpPr>
        <p:spPr>
          <a:xfrm>
            <a:off x="16601665" y="3791072"/>
            <a:ext cx="8648600" cy="11292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Особенности использования</a:t>
            </a:r>
          </a:p>
          <a:p>
            <a:r>
              <a:rPr lang="ru-RU" sz="3200" dirty="0">
                <a:solidFill>
                  <a:schemeClr val="bg1"/>
                </a:solidFill>
              </a:rPr>
              <a:t>круговых диаграмм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A3BDD3B8-8031-8A4E-9710-488A8A527F1C}"/>
              </a:ext>
            </a:extLst>
          </p:cNvPr>
          <p:cNvSpPr txBox="1">
            <a:spLocks/>
          </p:cNvSpPr>
          <p:nvPr/>
        </p:nvSpPr>
        <p:spPr>
          <a:xfrm>
            <a:off x="16613439" y="5001399"/>
            <a:ext cx="5835399" cy="616300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Большое количество сегментов круговой диаграммы усложняет сравнение данные между собой.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Чем больше категорий на диаграмме, тем хуже видно маленькие сегменты.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Читаемость диаграммы падает после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5 сегментов, поэтому мы рекомендуем использовать </a:t>
            </a:r>
            <a:r>
              <a:rPr lang="ru-RU" sz="2400" b="1" dirty="0">
                <a:solidFill>
                  <a:schemeClr val="bg1"/>
                </a:solidFill>
              </a:rPr>
              <a:t>не более 5 сегментов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для диаграмм небольшого размера,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не более 8 — для крупных.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Круговые диаграммы не подходят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для точных сравнений данных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 категориям.</a:t>
            </a:r>
          </a:p>
        </p:txBody>
      </p:sp>
    </p:spTree>
    <p:extLst>
      <p:ext uri="{BB962C8B-B14F-4D97-AF65-F5344CB8AC3E}">
        <p14:creationId xmlns:p14="http://schemas.microsoft.com/office/powerpoint/2010/main" val="14051891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с накоплением, </a:t>
            </a:r>
            <a:br>
              <a:rPr lang="ru-RU" dirty="0"/>
            </a:br>
            <a:r>
              <a:rPr lang="ru-RU" dirty="0"/>
              <a:t>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81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55944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91CD04C1-387E-3A41-AFDC-03DAE8CC8A8A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94F45702-F835-F745-9204-561D7CC5677F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1CD52EED-3826-E444-A173-EF81104A924E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A70886B1-7C4F-F645-AB7A-78518307CBF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93E0DF39-8FE4-DD4A-AF5F-8A6F3CB9BD2E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AD93E55E-52F0-A14D-8F71-1C66F793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3AEB3CD6-3AD9-5846-9925-A7D8211A2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3187290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линейчатая </a:t>
            </a:r>
            <a:br>
              <a:rPr lang="ru-RU" dirty="0"/>
            </a:br>
            <a:r>
              <a:rPr lang="ru-RU" dirty="0"/>
              <a:t>с группировкой, 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82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624537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4679940-C12B-2D4C-8B51-954A759B30C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27BD80A-93D6-FB4D-AB17-290BB6F45C76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1B3E6124-88A7-6E40-BD05-63F04A81E24B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006B4692-B405-5C44-A963-76A0E8E9FF06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A2DC7D65-68E6-DD42-93AC-6C7071E4743D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50A482BF-584C-6041-B7E3-64A6967EE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9869920F-E7BA-E241-90A1-3FD2DA489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5801841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линейчатая </a:t>
            </a:r>
            <a:br>
              <a:rPr lang="ru-RU" dirty="0"/>
            </a:br>
            <a:r>
              <a:rPr lang="ru-RU" dirty="0"/>
              <a:t>с группировкой, 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83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4602771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818200A-F459-334B-87F7-15260280C303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68B21D5-55FF-D647-8876-D1D5C7265FB5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9A3E11B8-72A2-4041-95D5-111AA131C0D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F199035C-0C0E-2D4B-961D-B1808CBD2F27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F67E5674-6C5A-CA41-B296-6FBC0D3F3CFE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98586A0B-D0B8-F849-A9CE-8DF03685B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9FD56983-EB08-5840-8B6B-DB59FA99F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871212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ED880BE-F4DF-9845-81AA-AD4A9CFB9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C20F13-F7E9-484E-B39A-3FC0A0F7B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84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63CEFC-C333-4041-A6C9-4CBD9C38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Круговая диаграмма, оформление </a:t>
            </a:r>
            <a:br>
              <a:rPr lang="ru-RU" dirty="0"/>
            </a:br>
            <a:r>
              <a:rPr lang="ru-RU" dirty="0"/>
              <a:t>с таблицей, стиль 7</a:t>
            </a:r>
          </a:p>
        </p:txBody>
      </p:sp>
      <p:graphicFrame>
        <p:nvGraphicFramePr>
          <p:cNvPr id="14" name="Объект 12">
            <a:extLst>
              <a:ext uri="{FF2B5EF4-FFF2-40B4-BE49-F238E27FC236}">
                <a16:creationId xmlns:a16="http://schemas.microsoft.com/office/drawing/2014/main" id="{65A239A7-F173-C847-978A-D8A22CFBE9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740043"/>
              </p:ext>
            </p:extLst>
          </p:nvPr>
        </p:nvGraphicFramePr>
        <p:xfrm>
          <a:off x="1303721" y="3440113"/>
          <a:ext cx="10993382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BE8270A5-3452-2741-8049-09117571914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90830633"/>
              </p:ext>
            </p:extLst>
          </p:nvPr>
        </p:nvGraphicFramePr>
        <p:xfrm>
          <a:off x="10367963" y="5675313"/>
          <a:ext cx="7920037" cy="584951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514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bg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1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tx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2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1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3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4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3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5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4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6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5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7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135845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6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8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822805"/>
                  </a:ext>
                </a:extLst>
              </a:tr>
            </a:tbl>
          </a:graphicData>
        </a:graphic>
      </p:graphicFrame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C56FFFFD-9F75-BF46-83FA-E1235867593F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1E733FB3-FED5-5F46-A674-A84BAABE3E41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CAFA9CC0-E26F-0A4D-BEB6-6CEC729A6603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CF8510AB-05A2-584B-B983-485B09175391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" name="Группа 26">
                <a:extLst>
                  <a:ext uri="{FF2B5EF4-FFF2-40B4-BE49-F238E27FC236}">
                    <a16:creationId xmlns:a16="http://schemas.microsoft.com/office/drawing/2014/main" id="{8388E0CD-0DF9-D345-86F9-06F4D4B6C591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8" name="Прямая соединительная линия 27">
                  <a:extLst>
                    <a:ext uri="{FF2B5EF4-FFF2-40B4-BE49-F238E27FC236}">
                      <a16:creationId xmlns:a16="http://schemas.microsoft.com/office/drawing/2014/main" id="{2344600E-E100-BA4C-B29C-7652471B3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Прямая соединительная линия 28">
                  <a:extLst>
                    <a:ext uri="{FF2B5EF4-FFF2-40B4-BE49-F238E27FC236}">
                      <a16:creationId xmlns:a16="http://schemas.microsoft.com/office/drawing/2014/main" id="{0FF083F8-B897-D046-81AB-270EC8D7C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313411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D71BDFE-C757-0545-B296-AD87DDEBD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BBDD1C7-2C3D-2F46-B8E6-33991EBDA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85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5C7127-674E-9942-9931-0DEF3B92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на чёрном фоне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89842A-016D-174F-B862-604B47DB7C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accent5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defconAppKit.windows.baseWindow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mojo.events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bg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bg2"/>
                </a:solidFill>
              </a:rPr>
              <a:t>removeObserver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bg2"/>
                </a:solidFill>
              </a:rPr>
              <a:t>math</a:t>
            </a:r>
            <a:br>
              <a:rPr lang="en-US" dirty="0"/>
            </a:br>
            <a:r>
              <a:rPr lang="en-US" dirty="0"/>
              <a:t>class</a:t>
            </a:r>
            <a:r>
              <a:rPr lang="ru-RU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/>
              <a:t>):</a:t>
            </a:r>
          </a:p>
          <a:p>
            <a:br>
              <a:rPr lang="en-US" dirty="0"/>
            </a:br>
            <a:r>
              <a:rPr lang="en-US" dirty="0"/>
              <a:t>def 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 err="1">
                <a:solidFill>
                  <a:schemeClr val="bg2"/>
                </a:solidFill>
              </a:rPr>
              <a:t>init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accent6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/>
                </a:solidFill>
              </a:rPr>
              <a:t>kwargs</a:t>
            </a:r>
            <a:r>
              <a:rPr lang="en-US" dirty="0"/>
              <a:t>):</a:t>
            </a:r>
          </a:p>
          <a:p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B7306A3-43F6-434C-80A5-43DE6A0E16C9}"/>
              </a:ext>
            </a:extLst>
          </p:cNvPr>
          <p:cNvGrpSpPr/>
          <p:nvPr/>
        </p:nvGrpSpPr>
        <p:grpSpPr>
          <a:xfrm>
            <a:off x="18049876" y="4932364"/>
            <a:ext cx="4762500" cy="5118100"/>
            <a:chOff x="18480466" y="3572960"/>
            <a:chExt cx="4762500" cy="511810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F40ADA2-BDA7-2048-91E7-59878D7699A3}"/>
                </a:ext>
              </a:extLst>
            </p:cNvPr>
            <p:cNvSpPr/>
            <p:nvPr/>
          </p:nvSpPr>
          <p:spPr>
            <a:xfrm>
              <a:off x="18480466" y="3572960"/>
              <a:ext cx="4762500" cy="5118100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>
              <a:extLst>
                <a:ext uri="{FF2B5EF4-FFF2-40B4-BE49-F238E27FC236}">
                  <a16:creationId xmlns:a16="http://schemas.microsoft.com/office/drawing/2014/main" id="{6A82F167-44B5-D04E-AFDF-B31C67E63C3A}"/>
                </a:ext>
              </a:extLst>
            </p:cNvPr>
            <p:cNvSpPr txBox="1">
              <a:spLocks/>
            </p:cNvSpPr>
            <p:nvPr/>
          </p:nvSpPr>
          <p:spPr>
            <a:xfrm>
              <a:off x="18871431" y="4004868"/>
              <a:ext cx="4007998" cy="2547226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В случае, если ваш код </a:t>
              </a:r>
              <a:b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</a:b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не помещается на одной странице, его можно продлить на следующем слайде; </a:t>
              </a:r>
              <a:b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</a:b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в разделе </a:t>
              </a:r>
              <a:r>
                <a:rPr lang="ru-RU" sz="2200" b="1" dirty="0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Переходы</a:t>
              </a:r>
              <a:r>
                <a:rPr lang="ru-RU" sz="2200" dirty="0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,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между слайдами поставить переход </a:t>
              </a:r>
              <a:r>
                <a:rPr lang="ru-RU" sz="2200" b="1" dirty="0" err="1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Задвигание</a:t>
              </a:r>
              <a:endParaRPr lang="ru-RU" sz="2200" b="1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Yandex Sans Text Regular"/>
              </a:endParaRPr>
            </a:p>
          </p:txBody>
        </p:sp>
        <p:pic>
          <p:nvPicPr>
            <p:cNvPr id="9" name="Изображение 11">
              <a:extLst>
                <a:ext uri="{FF2B5EF4-FFF2-40B4-BE49-F238E27FC236}">
                  <a16:creationId xmlns:a16="http://schemas.microsoft.com/office/drawing/2014/main" id="{1DA85BFD-43CF-1D48-B8FF-45CE44B3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48765" y="6520195"/>
              <a:ext cx="3923760" cy="1790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6586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7158B4A-DD06-F541-8760-DD49F0D2F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48894C-097E-D744-BF27-007E40388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86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B56B97-528C-A048-9FAC-82AC7F48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на белом фоне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A73B23F-C282-E64C-A77E-A6C005A83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accent5"/>
                </a:solidFill>
              </a:rPr>
              <a:t>vanilla </a:t>
            </a:r>
            <a:r>
              <a:rPr lang="en-US" dirty="0"/>
              <a:t>import *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defconAppKit.windows.baseWindow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mojo.events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bg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bg2"/>
                </a:solidFill>
              </a:rPr>
              <a:t>removeObserver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bg2"/>
                </a:solidFill>
              </a:rPr>
              <a:t>math</a:t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chemeClr val="accent1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/>
              <a:t>):</a:t>
            </a:r>
            <a:endParaRPr lang="ru-RU" dirty="0"/>
          </a:p>
          <a:p>
            <a:br>
              <a:rPr lang="en-US" dirty="0"/>
            </a:br>
            <a:r>
              <a:rPr lang="en-US" dirty="0"/>
              <a:t>def 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 err="1">
                <a:solidFill>
                  <a:schemeClr val="bg2"/>
                </a:solidFill>
              </a:rPr>
              <a:t>init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accent6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/>
                </a:solidFill>
              </a:rPr>
              <a:t>kwargs</a:t>
            </a:r>
            <a:r>
              <a:rPr lang="en-US" dirty="0"/>
              <a:t>):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7076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7">
            <a:extLst>
              <a:ext uri="{FF2B5EF4-FFF2-40B4-BE49-F238E27FC236}">
                <a16:creationId xmlns:a16="http://schemas.microsoft.com/office/drawing/2014/main" id="{FD17353C-F61E-FB41-9E50-E11E54865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3587674-1236-0C44-82EA-36D7FF958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1044B330-FC28-6E47-9F91-212A8EACE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A6EF9CF5-248D-2846-8761-CAEA098F6B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6A11F8D5-E743-F941-9038-5D67EB79D4B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D7A79D7-325F-2F44-AB57-B931C7048B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B24C1709-EA96-0447-9AAF-84378B23CA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278DA6B6-F285-C04B-AF5D-A456943E14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C484564E-D7BB-DD49-BC4E-B2A41759B3A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6781F00C-7091-2F46-9847-86C98727C48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FA69A86A-A743-4D4E-96BA-DD34D7B3B55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9" name="Рисунок 28">
            <a:extLst>
              <a:ext uri="{FF2B5EF4-FFF2-40B4-BE49-F238E27FC236}">
                <a16:creationId xmlns:a16="http://schemas.microsoft.com/office/drawing/2014/main" id="{1340D76A-2288-8C49-A0A9-F3B5091D59D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47C4C04C-8A7B-6846-B73E-CBBE8A5CDC4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3F076814-FFC9-2D40-8FB1-9D7F98C634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7828732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16">
            <a:extLst>
              <a:ext uri="{FF2B5EF4-FFF2-40B4-BE49-F238E27FC236}">
                <a16:creationId xmlns:a16="http://schemas.microsoft.com/office/drawing/2014/main" id="{CF9F3403-F53F-A140-A7B4-9C40C6E117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344439EE-ED8F-6242-97E1-9F6C8BC711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D0F199C8-D070-6F41-A855-63FBF1EF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F6B4C4FA-EE9D-EE4F-8539-03AE09E7D6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90D3F5FD-8B8A-2449-A00F-5BDCF3F7BB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E7127234-C9B1-FB43-BA2C-BE6A122C8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57665BA6-2E3D-C94F-9C4B-ED505F34B0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680D1F6-C147-E347-875C-823DA97EAA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E50EC7F6-C391-B64E-B055-1D7D71F100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386FD60B-559A-5C4B-A8BB-15505ED121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02AD26AF-E58B-C641-A770-A8ACEBB8A76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CB1CB460-09BE-3841-B310-283495F7BF9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0377F805-8ACB-384B-B2E1-894C280C352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</p:spTree>
    <p:extLst>
      <p:ext uri="{BB962C8B-B14F-4D97-AF65-F5344CB8AC3E}">
        <p14:creationId xmlns:p14="http://schemas.microsoft.com/office/powerpoint/2010/main" val="18651061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D79C2C-58FC-7C4E-BE7E-07A55F82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67" y="8584979"/>
            <a:ext cx="1075609" cy="10756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7D6A87-44A1-EF4F-8263-64FA4BB84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86" y="6143632"/>
            <a:ext cx="1075609" cy="10756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192382-8FEE-8944-965F-BB8B0F218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656" y="8666259"/>
            <a:ext cx="1075609" cy="107560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DCEC2C-B379-0649-A6DA-A1FA2A744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703" y="6131445"/>
            <a:ext cx="1075609" cy="10756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7DA3387-4310-8043-B564-EECB8961A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183" y="3570165"/>
            <a:ext cx="1075609" cy="107560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5CDB22-1F41-FB48-8F80-D76E50E3D2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653" y="8666259"/>
            <a:ext cx="1075609" cy="107560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3CEBE05-8BAA-C84B-9F66-066898C788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016" y="3570165"/>
            <a:ext cx="1075609" cy="107560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ADCB681-BAA5-1442-8074-BFBA8B0068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358" y="3570165"/>
            <a:ext cx="1075609" cy="107560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1D3B87A-0881-CA42-901B-DE8E6DD731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48" y="6131445"/>
            <a:ext cx="1075609" cy="1075609"/>
          </a:xfrm>
          <a:prstGeom prst="rect">
            <a:avLst/>
          </a:prstGeom>
        </p:spPr>
      </p:pic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69A605DC-7E56-464A-B8E1-B6B41B16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Иконки для слайда с контактами</a:t>
            </a:r>
          </a:p>
        </p:txBody>
      </p:sp>
      <p:sp>
        <p:nvSpPr>
          <p:cNvPr id="36" name="Объект 35">
            <a:extLst>
              <a:ext uri="{FF2B5EF4-FFF2-40B4-BE49-F238E27FC236}">
                <a16:creationId xmlns:a16="http://schemas.microsoft.com/office/drawing/2014/main" id="{57538609-A1D1-A347-8A7C-7011875AB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5362" y="3440009"/>
            <a:ext cx="7327900" cy="8809141"/>
          </a:xfrm>
        </p:spPr>
        <p:txBody>
          <a:bodyPr/>
          <a:lstStyle/>
          <a:p>
            <a:r>
              <a:rPr lang="ru-RU" sz="3200" dirty="0"/>
              <a:t>Скопируй иконку с этого слайда</a:t>
            </a:r>
            <a:br>
              <a:rPr lang="ru-RU" sz="3200" dirty="0"/>
            </a:br>
            <a:br>
              <a:rPr lang="ru-RU" sz="3200" dirty="0"/>
            </a:br>
            <a:r>
              <a:rPr lang="ru-RU" sz="3200" dirty="0"/>
              <a:t> </a:t>
            </a:r>
            <a:br>
              <a:rPr lang="ru-RU" sz="3200" dirty="0"/>
            </a:br>
            <a:r>
              <a:rPr lang="ru-RU" sz="3200" dirty="0"/>
              <a:t>и вставь её в бокс</a:t>
            </a:r>
            <a:r>
              <a:rPr lang="en-US" sz="3200" dirty="0"/>
              <a:t> </a:t>
            </a:r>
            <a:r>
              <a:rPr lang="ru-RU" sz="3200" dirty="0"/>
              <a:t>«</a:t>
            </a:r>
            <a:r>
              <a:rPr lang="en-US" sz="3200" dirty="0"/>
              <a:t>Icon</a:t>
            </a:r>
            <a:r>
              <a:rPr lang="ru-RU" sz="3200" dirty="0"/>
              <a:t>» </a:t>
            </a:r>
            <a:br>
              <a:rPr lang="ru-RU" sz="3200" dirty="0"/>
            </a:br>
            <a:r>
              <a:rPr lang="ru-RU" sz="3200" dirty="0"/>
              <a:t>для иконки на слайде с контактами: </a:t>
            </a:r>
            <a:br>
              <a:rPr lang="en-US" sz="3200" dirty="0"/>
            </a:br>
            <a:r>
              <a:rPr lang="ru-RU" sz="3200" dirty="0"/>
              <a:t>нажми на бокс, а затем </a:t>
            </a:r>
          </a:p>
        </p:txBody>
      </p:sp>
      <p:sp>
        <p:nvSpPr>
          <p:cNvPr id="25" name="Shape 949">
            <a:extLst>
              <a:ext uri="{FF2B5EF4-FFF2-40B4-BE49-F238E27FC236}">
                <a16:creationId xmlns:a16="http://schemas.microsoft.com/office/drawing/2014/main" id="{1F727078-58ED-0A47-9C3B-F03417F57DFF}"/>
              </a:ext>
            </a:extLst>
          </p:cNvPr>
          <p:cNvSpPr txBox="1">
            <a:spLocks/>
          </p:cNvSpPr>
          <p:nvPr/>
        </p:nvSpPr>
        <p:spPr>
          <a:xfrm>
            <a:off x="4739564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ru-RU" sz="2400" dirty="0" err="1">
                <a:latin typeface="+mn-lt"/>
              </a:rPr>
              <a:t>Вконтакте</a:t>
            </a:r>
            <a:endParaRPr lang="ru-RU" sz="2400" dirty="0">
              <a:latin typeface="+mn-lt"/>
            </a:endParaRPr>
          </a:p>
        </p:txBody>
      </p:sp>
      <p:sp>
        <p:nvSpPr>
          <p:cNvPr id="26" name="Shape 949">
            <a:extLst>
              <a:ext uri="{FF2B5EF4-FFF2-40B4-BE49-F238E27FC236}">
                <a16:creationId xmlns:a16="http://schemas.microsoft.com/office/drawing/2014/main" id="{44D1505D-05D2-E84F-B9E7-7C41AC58AC7E}"/>
              </a:ext>
            </a:extLst>
          </p:cNvPr>
          <p:cNvSpPr txBox="1">
            <a:spLocks/>
          </p:cNvSpPr>
          <p:nvPr/>
        </p:nvSpPr>
        <p:spPr>
          <a:xfrm>
            <a:off x="8032394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Telegram</a:t>
            </a:r>
            <a:endParaRPr lang="ru-RU" sz="2400" dirty="0">
              <a:latin typeface="+mn-lt"/>
            </a:endParaRPr>
          </a:p>
        </p:txBody>
      </p:sp>
      <p:sp>
        <p:nvSpPr>
          <p:cNvPr id="27" name="Shape 949">
            <a:extLst>
              <a:ext uri="{FF2B5EF4-FFF2-40B4-BE49-F238E27FC236}">
                <a16:creationId xmlns:a16="http://schemas.microsoft.com/office/drawing/2014/main" id="{44D7723E-7293-FE49-B014-4AB61534145E}"/>
              </a:ext>
            </a:extLst>
          </p:cNvPr>
          <p:cNvSpPr txBox="1">
            <a:spLocks/>
          </p:cNvSpPr>
          <p:nvPr/>
        </p:nvSpPr>
        <p:spPr>
          <a:xfrm>
            <a:off x="11342372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Skype</a:t>
            </a:r>
            <a:endParaRPr lang="ru-RU" sz="2400" dirty="0">
              <a:latin typeface="+mn-lt"/>
            </a:endParaRPr>
          </a:p>
        </p:txBody>
      </p:sp>
      <p:sp>
        <p:nvSpPr>
          <p:cNvPr id="28" name="Shape 949">
            <a:extLst>
              <a:ext uri="{FF2B5EF4-FFF2-40B4-BE49-F238E27FC236}">
                <a16:creationId xmlns:a16="http://schemas.microsoft.com/office/drawing/2014/main" id="{FE2B5D95-8ECF-1847-9BA4-85785E2A2A51}"/>
              </a:ext>
            </a:extLst>
          </p:cNvPr>
          <p:cNvSpPr txBox="1">
            <a:spLocks/>
          </p:cNvSpPr>
          <p:nvPr/>
        </p:nvSpPr>
        <p:spPr>
          <a:xfrm>
            <a:off x="8025369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Site</a:t>
            </a:r>
            <a:endParaRPr lang="ru-RU" sz="2400" dirty="0">
              <a:latin typeface="+mn-lt"/>
            </a:endParaRPr>
          </a:p>
        </p:txBody>
      </p:sp>
      <p:sp>
        <p:nvSpPr>
          <p:cNvPr id="29" name="Shape 949">
            <a:extLst>
              <a:ext uri="{FF2B5EF4-FFF2-40B4-BE49-F238E27FC236}">
                <a16:creationId xmlns:a16="http://schemas.microsoft.com/office/drawing/2014/main" id="{30CE40A5-6060-EC41-B1A8-639569EA01B5}"/>
              </a:ext>
            </a:extLst>
          </p:cNvPr>
          <p:cNvSpPr txBox="1">
            <a:spLocks/>
          </p:cNvSpPr>
          <p:nvPr/>
        </p:nvSpPr>
        <p:spPr>
          <a:xfrm>
            <a:off x="4773219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Phone</a:t>
            </a:r>
            <a:endParaRPr lang="ru-RU" sz="2400" dirty="0">
              <a:latin typeface="+mn-lt"/>
            </a:endParaRPr>
          </a:p>
        </p:txBody>
      </p:sp>
      <p:sp>
        <p:nvSpPr>
          <p:cNvPr id="30" name="Shape 949">
            <a:extLst>
              <a:ext uri="{FF2B5EF4-FFF2-40B4-BE49-F238E27FC236}">
                <a16:creationId xmlns:a16="http://schemas.microsoft.com/office/drawing/2014/main" id="{211A696D-E465-844E-86A6-B3F53D42478F}"/>
              </a:ext>
            </a:extLst>
          </p:cNvPr>
          <p:cNvSpPr txBox="1">
            <a:spLocks/>
          </p:cNvSpPr>
          <p:nvPr/>
        </p:nvSpPr>
        <p:spPr>
          <a:xfrm>
            <a:off x="8065059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Instagram</a:t>
            </a:r>
            <a:endParaRPr lang="ru-RU" sz="2400" dirty="0">
              <a:latin typeface="+mn-lt"/>
            </a:endParaRPr>
          </a:p>
        </p:txBody>
      </p:sp>
      <p:sp>
        <p:nvSpPr>
          <p:cNvPr id="31" name="Shape 949">
            <a:extLst>
              <a:ext uri="{FF2B5EF4-FFF2-40B4-BE49-F238E27FC236}">
                <a16:creationId xmlns:a16="http://schemas.microsoft.com/office/drawing/2014/main" id="{73FAD90E-18D3-8444-B721-4D5353CF5802}"/>
              </a:ext>
            </a:extLst>
          </p:cNvPr>
          <p:cNvSpPr txBox="1">
            <a:spLocks/>
          </p:cNvSpPr>
          <p:nvPr/>
        </p:nvSpPr>
        <p:spPr>
          <a:xfrm>
            <a:off x="4738372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 err="1">
                <a:latin typeface="+mn-lt"/>
              </a:rPr>
              <a:t>Github</a:t>
            </a:r>
            <a:endParaRPr lang="ru-RU" sz="2400" dirty="0">
              <a:latin typeface="+mn-lt"/>
            </a:endParaRPr>
          </a:p>
        </p:txBody>
      </p:sp>
      <p:sp>
        <p:nvSpPr>
          <p:cNvPr id="32" name="Shape 949">
            <a:extLst>
              <a:ext uri="{FF2B5EF4-FFF2-40B4-BE49-F238E27FC236}">
                <a16:creationId xmlns:a16="http://schemas.microsoft.com/office/drawing/2014/main" id="{0A57E5E1-AD86-4545-8655-C4C36DDB79C7}"/>
              </a:ext>
            </a:extLst>
          </p:cNvPr>
          <p:cNvSpPr txBox="1">
            <a:spLocks/>
          </p:cNvSpPr>
          <p:nvPr/>
        </p:nvSpPr>
        <p:spPr>
          <a:xfrm>
            <a:off x="1393002" y="7431277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Facebook</a:t>
            </a:r>
            <a:endParaRPr lang="ru-RU" sz="2400" dirty="0">
              <a:latin typeface="+mn-lt"/>
            </a:endParaRPr>
          </a:p>
        </p:txBody>
      </p:sp>
      <p:sp>
        <p:nvSpPr>
          <p:cNvPr id="33" name="Shape 949">
            <a:extLst>
              <a:ext uri="{FF2B5EF4-FFF2-40B4-BE49-F238E27FC236}">
                <a16:creationId xmlns:a16="http://schemas.microsoft.com/office/drawing/2014/main" id="{8D03157D-981E-5C47-8335-D1A53EABF2E2}"/>
              </a:ext>
            </a:extLst>
          </p:cNvPr>
          <p:cNvSpPr txBox="1">
            <a:spLocks/>
          </p:cNvSpPr>
          <p:nvPr/>
        </p:nvSpPr>
        <p:spPr>
          <a:xfrm>
            <a:off x="1401670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Email</a:t>
            </a:r>
            <a:endParaRPr lang="ru-RU" sz="2400" dirty="0">
              <a:latin typeface="+mn-lt"/>
            </a:endParaRPr>
          </a:p>
        </p:txBody>
      </p:sp>
      <p:sp>
        <p:nvSpPr>
          <p:cNvPr id="34" name="Shape 949">
            <a:extLst>
              <a:ext uri="{FF2B5EF4-FFF2-40B4-BE49-F238E27FC236}">
                <a16:creationId xmlns:a16="http://schemas.microsoft.com/office/drawing/2014/main" id="{0E180046-8A13-9A45-82E5-35846CFB3A48}"/>
              </a:ext>
            </a:extLst>
          </p:cNvPr>
          <p:cNvSpPr txBox="1">
            <a:spLocks/>
          </p:cNvSpPr>
          <p:nvPr/>
        </p:nvSpPr>
        <p:spPr>
          <a:xfrm>
            <a:off x="1391083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Bitbucket</a:t>
            </a:r>
            <a:endParaRPr lang="ru-RU" sz="2400" dirty="0">
              <a:latin typeface="+mn-lt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1C0EA04-8E6D-1943-9E2A-A1055ADD7DF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36306" y="4209717"/>
            <a:ext cx="421977" cy="421977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A3C6C58-A4CF-5C46-B0EF-B405D24A15DA}"/>
              </a:ext>
            </a:extLst>
          </p:cNvPr>
          <p:cNvSpPr/>
          <p:nvPr/>
        </p:nvSpPr>
        <p:spPr>
          <a:xfrm>
            <a:off x="16720691" y="4149444"/>
            <a:ext cx="4355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C</a:t>
            </a:r>
            <a:r>
              <a:rPr lang="ru-RU" sz="3200" dirty="0">
                <a:solidFill>
                  <a:srgbClr val="000000"/>
                </a:solidFill>
              </a:rPr>
              <a:t>  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C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780F599-93BA-8642-83B8-C63AEEF5BC2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558884" y="4192183"/>
            <a:ext cx="417289" cy="417289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9A0C76B-48BA-6241-A0E0-B6545D0808B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36306" y="6631951"/>
            <a:ext cx="421977" cy="421977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1866B16B-E8AF-DD46-971B-1C8FF78B6209}"/>
              </a:ext>
            </a:extLst>
          </p:cNvPr>
          <p:cNvSpPr/>
          <p:nvPr/>
        </p:nvSpPr>
        <p:spPr>
          <a:xfrm>
            <a:off x="16720691" y="6571678"/>
            <a:ext cx="43107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E1F4236D-008D-654D-9284-6095B159247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558884" y="6614417"/>
            <a:ext cx="417289" cy="417289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30B3238-1E68-4943-B774-B5771B4707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254" y="7500053"/>
            <a:ext cx="7594600" cy="3467100"/>
          </a:xfrm>
          <a:prstGeom prst="rect">
            <a:avLst/>
          </a:prstGeom>
        </p:spPr>
      </p:pic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D24A42F-A303-5249-8811-5C77D89FF65D}"/>
              </a:ext>
            </a:extLst>
          </p:cNvPr>
          <p:cNvSpPr/>
          <p:nvPr/>
        </p:nvSpPr>
        <p:spPr>
          <a:xfrm>
            <a:off x="15707319" y="9446545"/>
            <a:ext cx="484094" cy="470647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endParaRPr lang="ru-RU" dirty="0">
              <a:ln w="0"/>
              <a:solidFill>
                <a:schemeClr val="tx1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1EA6CA-5E53-5740-A828-03EE00653C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362" y="8644637"/>
            <a:ext cx="1075609" cy="10756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BDDBBA-0017-B942-A0EA-50137E08114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042" y="6109823"/>
            <a:ext cx="1075609" cy="1075609"/>
          </a:xfrm>
          <a:prstGeom prst="rect">
            <a:avLst/>
          </a:prstGeom>
        </p:spPr>
      </p:pic>
      <p:sp>
        <p:nvSpPr>
          <p:cNvPr id="37" name="Shape 949">
            <a:extLst>
              <a:ext uri="{FF2B5EF4-FFF2-40B4-BE49-F238E27FC236}">
                <a16:creationId xmlns:a16="http://schemas.microsoft.com/office/drawing/2014/main" id="{3BEABCC5-B5B0-8B44-9051-E6F3362F46B1}"/>
              </a:ext>
            </a:extLst>
          </p:cNvPr>
          <p:cNvSpPr txBox="1">
            <a:spLocks/>
          </p:cNvSpPr>
          <p:nvPr/>
        </p:nvSpPr>
        <p:spPr>
          <a:xfrm>
            <a:off x="11346726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LinkedIn</a:t>
            </a:r>
            <a:endParaRPr lang="ru-RU" sz="2400" dirty="0">
              <a:latin typeface="+mn-lt"/>
            </a:endParaRPr>
          </a:p>
        </p:txBody>
      </p:sp>
      <p:sp>
        <p:nvSpPr>
          <p:cNvPr id="39" name="Shape 949">
            <a:extLst>
              <a:ext uri="{FF2B5EF4-FFF2-40B4-BE49-F238E27FC236}">
                <a16:creationId xmlns:a16="http://schemas.microsoft.com/office/drawing/2014/main" id="{F08C34AE-AD5A-F740-91E1-44CAC23BC3FE}"/>
              </a:ext>
            </a:extLst>
          </p:cNvPr>
          <p:cNvSpPr txBox="1">
            <a:spLocks/>
          </p:cNvSpPr>
          <p:nvPr/>
        </p:nvSpPr>
        <p:spPr>
          <a:xfrm>
            <a:off x="11366096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Twitter</a:t>
            </a:r>
            <a:endParaRPr lang="ru-RU" sz="2400" dirty="0">
              <a:latin typeface="+mn-lt"/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1C153186-7154-5345-8833-76D2CDCCCC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03" y="3574229"/>
            <a:ext cx="1074191" cy="107419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07CECB-C71A-49C5-8CDE-B5CC91C5E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B5C72F-8FB1-42C4-9F71-0E100E857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2401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718" y="3831168"/>
            <a:ext cx="19106082" cy="5493808"/>
          </a:xfrm>
        </p:spPr>
        <p:txBody>
          <a:bodyPr/>
          <a:lstStyle/>
          <a:p>
            <a:r>
              <a:rPr lang="ru-RU" dirty="0"/>
              <a:t>Ароматизированная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3998010694"/>
      </p:ext>
    </p:extLst>
  </p:cSld>
  <p:clrMapOvr>
    <a:masterClrMapping/>
  </p:clrMapOvr>
</p:sld>
</file>

<file path=ppt/theme/theme1.xml><?xml version="1.0" encoding="utf-8"?>
<a:theme xmlns:a="http://schemas.openxmlformats.org/drawingml/2006/main" name="Yandex">
  <a:themeElements>
    <a:clrScheme name="Яндекс 2021">
      <a:dk1>
        <a:srgbClr val="000000"/>
      </a:dk1>
      <a:lt1>
        <a:srgbClr val="FFFFFF"/>
      </a:lt1>
      <a:dk2>
        <a:srgbClr val="FC3F1D"/>
      </a:dk2>
      <a:lt2>
        <a:srgbClr val="FED42B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78103</TotalTime>
  <Words>2794</Words>
  <Application>Microsoft Office PowerPoint</Application>
  <PresentationFormat>Custom</PresentationFormat>
  <Paragraphs>584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8" baseType="lpstr">
      <vt:lpstr>Arial</vt:lpstr>
      <vt:lpstr>Arial Unicode MS</vt:lpstr>
      <vt:lpstr>Cambria Math</vt:lpstr>
      <vt:lpstr>Consolas</vt:lpstr>
      <vt:lpstr>Courier New</vt:lpstr>
      <vt:lpstr>var(--font-family--heading)</vt:lpstr>
      <vt:lpstr>Yandex Sans Text Light</vt:lpstr>
      <vt:lpstr>YS Text Light</vt:lpstr>
      <vt:lpstr>Yandex</vt:lpstr>
      <vt:lpstr>Что-то у меня тормозит: заглядываем внутрь С++ контейнеров</vt:lpstr>
      <vt:lpstr>Кто я?</vt:lpstr>
      <vt:lpstr>Зачем слушать мой доклад?</vt:lpstr>
      <vt:lpstr>Дефолты в C++</vt:lpstr>
      <vt:lpstr>«Наиболее эффективными» — это как?</vt:lpstr>
      <vt:lpstr>Асимптотика времени работы</vt:lpstr>
      <vt:lpstr>PowerPoint Presentation</vt:lpstr>
      <vt:lpstr>PowerPoint Presentation</vt:lpstr>
      <vt:lpstr>Ароматизированная константа</vt:lpstr>
      <vt:lpstr>Амортизационная константа</vt:lpstr>
      <vt:lpstr>Амортизированная константа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Время работы vector::push_back</vt:lpstr>
      <vt:lpstr>Время работы vector::push_back</vt:lpstr>
      <vt:lpstr>Добавление в конец вектора</vt:lpstr>
      <vt:lpstr>PowerPoint Presentation</vt:lpstr>
      <vt:lpstr>Итоги</vt:lpstr>
      <vt:lpstr>Устройство unordered_set</vt:lpstr>
      <vt:lpstr>Асимптотики времени работы операций</vt:lpstr>
      <vt:lpstr>Устройство unordered_set</vt:lpstr>
      <vt:lpstr>Поиск в unordered_set </vt:lpstr>
      <vt:lpstr>Поиск в unordered_set </vt:lpstr>
      <vt:lpstr>Время работы поиска в unordered_set зависит от размера таблицы?</vt:lpstr>
      <vt:lpstr>Рехеширование</vt:lpstr>
      <vt:lpstr>Load factor</vt:lpstr>
      <vt:lpstr>Рехеширование и load factor</vt:lpstr>
      <vt:lpstr>Длины цепочек в unordered_set</vt:lpstr>
      <vt:lpstr>Интерфейс unordered_set </vt:lpstr>
      <vt:lpstr>Время работы unordered_set::find</vt:lpstr>
      <vt:lpstr>Качество хеш-функции и длины цепочек</vt:lpstr>
      <vt:lpstr>Равномерность хеш-функции важна</vt:lpstr>
      <vt:lpstr>Равномерность хеш-функции важна</vt:lpstr>
      <vt:lpstr>Время работы unordered_set::insert </vt:lpstr>
      <vt:lpstr>unordered_set::insert — чистое O(1)?</vt:lpstr>
      <vt:lpstr>Чистое O(1)? — Нет</vt:lpstr>
      <vt:lpstr>Рехеширование</vt:lpstr>
      <vt:lpstr>Рехеширование и load factor</vt:lpstr>
      <vt:lpstr>Время работы unordered_set::insert </vt:lpstr>
      <vt:lpstr>Итоги</vt:lpstr>
      <vt:lpstr>Всегда ли асимптотика решает?</vt:lpstr>
      <vt:lpstr>Всегда ли асимптотика решает?</vt:lpstr>
      <vt:lpstr>Код сравнения unordered_set и flat_set</vt:lpstr>
      <vt:lpstr>График сравнения unordered_set и flat_set</vt:lpstr>
      <vt:lpstr>Треугольник выбора</vt:lpstr>
      <vt:lpstr>Главное правило оптимизации кода</vt:lpstr>
      <vt:lpstr>Итоги</vt:lpstr>
      <vt:lpstr>Общие итоги</vt:lpstr>
      <vt:lpstr>Спасибо</vt:lpstr>
      <vt:lpstr>Заголовок презентации</vt:lpstr>
      <vt:lpstr>PowerPoint Presentation</vt:lpstr>
      <vt:lpstr>Заголовок слайда</vt:lpstr>
      <vt:lpstr>Заголовок слайда</vt:lpstr>
      <vt:lpstr>Стиль для оформления таблиц</vt:lpstr>
      <vt:lpstr>Оформление таблицы  с выделением</vt:lpstr>
      <vt:lpstr>Оформление таблицы  с выделением</vt:lpstr>
      <vt:lpstr>Элементы оформления схем</vt:lpstr>
      <vt:lpstr>Простая схема</vt:lpstr>
      <vt:lpstr>Сложная иерархическая схема</vt:lpstr>
      <vt:lpstr>Как сохранить стиль диаграммы</vt:lpstr>
      <vt:lpstr>Гистограммы с группировкой,  стиль 1</vt:lpstr>
      <vt:lpstr>Гистограмма нормированная  с накоплением, стиль 2</vt:lpstr>
      <vt:lpstr>График, стиль 3</vt:lpstr>
      <vt:lpstr>График, стиль 4</vt:lpstr>
      <vt:lpstr>График с маркером,  стиль 5</vt:lpstr>
      <vt:lpstr>График с маркером,  стиль 6</vt:lpstr>
      <vt:lpstr>Круговая диаграмма, стиль 7</vt:lpstr>
      <vt:lpstr>Гистограмма с накоплением,  стиль 1</vt:lpstr>
      <vt:lpstr>Гистограмма линейчатая  с группировкой, стиль 1</vt:lpstr>
      <vt:lpstr>Гистограмма линейчатая  с группировкой, стиль 1</vt:lpstr>
      <vt:lpstr>Круговая диаграмма, оформление  с таблицей, стиль 7</vt:lpstr>
      <vt:lpstr>Код на чёрном фоне</vt:lpstr>
      <vt:lpstr>Код на белом фоне</vt:lpstr>
      <vt:lpstr>PowerPoint Presentation</vt:lpstr>
      <vt:lpstr>PowerPoint Presentation</vt:lpstr>
      <vt:lpstr>Иконки для слайда с контактами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1883</cp:revision>
  <dcterms:created xsi:type="dcterms:W3CDTF">2014-09-09T08:22:07Z</dcterms:created>
  <dcterms:modified xsi:type="dcterms:W3CDTF">2023-05-22T20:51:13Z</dcterms:modified>
  <cp:category>presentation technology</cp:category>
</cp:coreProperties>
</file>